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5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5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88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E4AA2-FF4A-4B6B-8285-88344808A1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237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D04DE-FAAE-4BEC-A84A-F11893D7A1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51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2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9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0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3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5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2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0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CE4C-12C5-4EFA-AF77-C82EC46D20D4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1FAA1-FDEF-48EA-B729-010083CAD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26.bin"/><Relationship Id="rId18" Type="http://schemas.openxmlformats.org/officeDocument/2006/relationships/oleObject" Target="../embeddings/oleObject29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5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1.bin"/><Relationship Id="rId15" Type="http://schemas.openxmlformats.org/officeDocument/2006/relationships/image" Target="../media/image16.wmf"/><Relationship Id="rId10" Type="http://schemas.openxmlformats.org/officeDocument/2006/relationships/image" Target="../media/image14.wmf"/><Relationship Id="rId19" Type="http://schemas.openxmlformats.org/officeDocument/2006/relationships/image" Target="../media/image1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7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2.bin"/><Relationship Id="rId18" Type="http://schemas.openxmlformats.org/officeDocument/2006/relationships/oleObject" Target="../embeddings/oleObject55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15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7.bin"/><Relationship Id="rId15" Type="http://schemas.openxmlformats.org/officeDocument/2006/relationships/image" Target="../media/image16.wmf"/><Relationship Id="rId10" Type="http://schemas.openxmlformats.org/officeDocument/2006/relationships/image" Target="../media/image14.wmf"/><Relationship Id="rId19" Type="http://schemas.openxmlformats.org/officeDocument/2006/relationships/image" Target="../media/image1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0.bin"/><Relationship Id="rId14" Type="http://schemas.openxmlformats.org/officeDocument/2006/relationships/oleObject" Target="../embeddings/oleObject5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2057400" y="2286000"/>
            <a:ext cx="5105400" cy="1104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4</a:t>
            </a:r>
            <a:endParaRPr lang="en-US" sz="60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838200" y="381000"/>
            <a:ext cx="7543800" cy="838200"/>
          </a:xfrm>
          <a:prstGeom prst="rect">
            <a:avLst/>
          </a:prstGeom>
        </p:spPr>
        <p:txBody>
          <a:bodyPr spcFirstLastPara="1" wrap="none" fromWordArt="1"/>
          <a:lstStyle/>
          <a:p>
            <a:pPr algn="ctr"/>
            <a:r>
              <a:rPr lang="en-US" sz="28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Phòng Giáo dục và Đào tạo quận Long Biên</a:t>
            </a:r>
          </a:p>
          <a:p>
            <a:pPr algn="ctr"/>
            <a:r>
              <a:rPr lang="en-US" sz="28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Trường Tiểu học Ái Mộ B</a:t>
            </a:r>
            <a:endParaRPr lang="en-US" sz="28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041722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0" y="682263"/>
            <a:ext cx="9144000" cy="50784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u="sng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:     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  Số mét vải đã may hết quần áo là:</a:t>
            </a:r>
          </a:p>
          <a:p>
            <a:pPr algn="ctr"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20m   x  4/5 = 16 (m)</a:t>
            </a:r>
          </a:p>
          <a:p>
            <a:pPr algn="ctr"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 Số vải còn lại là :</a:t>
            </a:r>
          </a:p>
          <a:p>
            <a:pPr algn="ctr"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 20 – 16 = 4 (m)</a:t>
            </a:r>
          </a:p>
          <a:p>
            <a:pPr algn="ctr" eaLnBrk="1" hangingPunct="1"/>
            <a:r>
              <a:rPr lang="vi-VN" sz="3600" b="1">
                <a:latin typeface="Times New Roman" pitchFamily="18" charset="0"/>
                <a:cs typeface="Times New Roman" pitchFamily="18" charset="0"/>
              </a:rPr>
              <a:t> Số t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úi</a:t>
            </a:r>
            <a:r>
              <a:rPr lang="vi-VN" sz="3600" b="1">
                <a:latin typeface="Times New Roman" pitchFamily="18" charset="0"/>
                <a:cs typeface="Times New Roman" pitchFamily="18" charset="0"/>
              </a:rPr>
              <a:t> may được là: </a:t>
            </a:r>
          </a:p>
          <a:p>
            <a:pPr algn="ctr"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4 : 2/3 = 6 (cái)</a:t>
            </a:r>
          </a:p>
          <a:p>
            <a:pPr algn="ctr"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 Đáp số: 6 cái</a:t>
            </a:r>
          </a:p>
          <a:p>
            <a:pPr algn="ctr" eaLnBrk="1" hangingPunct="1"/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68" name="Group 35"/>
          <p:cNvGrpSpPr>
            <a:grpSpLocks/>
          </p:cNvGrpSpPr>
          <p:nvPr/>
        </p:nvGrpSpPr>
        <p:grpSpPr bwMode="auto">
          <a:xfrm>
            <a:off x="7010400" y="4876800"/>
            <a:ext cx="2057400" cy="1905000"/>
            <a:chOff x="5407" y="2021"/>
            <a:chExt cx="1825" cy="1735"/>
          </a:xfrm>
          <a:noFill/>
        </p:grpSpPr>
        <p:sp>
          <p:nvSpPr>
            <p:cNvPr id="11269" name="Freeform 36"/>
            <p:cNvSpPr>
              <a:spLocks/>
            </p:cNvSpPr>
            <p:nvPr/>
          </p:nvSpPr>
          <p:spPr bwMode="auto">
            <a:xfrm>
              <a:off x="5519" y="3176"/>
              <a:ext cx="45" cy="178"/>
            </a:xfrm>
            <a:custGeom>
              <a:avLst/>
              <a:gdLst>
                <a:gd name="T0" fmla="*/ 0 w 56"/>
                <a:gd name="T1" fmla="*/ 8 h 227"/>
                <a:gd name="T2" fmla="*/ 2 w 56"/>
                <a:gd name="T3" fmla="*/ 41 h 227"/>
                <a:gd name="T4" fmla="*/ 8 w 56"/>
                <a:gd name="T5" fmla="*/ 73 h 227"/>
                <a:gd name="T6" fmla="*/ 14 w 56"/>
                <a:gd name="T7" fmla="*/ 107 h 227"/>
                <a:gd name="T8" fmla="*/ 21 w 56"/>
                <a:gd name="T9" fmla="*/ 140 h 227"/>
                <a:gd name="T10" fmla="*/ 27 w 56"/>
                <a:gd name="T11" fmla="*/ 117 h 227"/>
                <a:gd name="T12" fmla="*/ 27 w 56"/>
                <a:gd name="T13" fmla="*/ 95 h 227"/>
                <a:gd name="T14" fmla="*/ 29 w 56"/>
                <a:gd name="T15" fmla="*/ 77 h 227"/>
                <a:gd name="T16" fmla="*/ 36 w 56"/>
                <a:gd name="T17" fmla="*/ 67 h 227"/>
                <a:gd name="T18" fmla="*/ 30 w 56"/>
                <a:gd name="T19" fmla="*/ 56 h 227"/>
                <a:gd name="T20" fmla="*/ 27 w 56"/>
                <a:gd name="T21" fmla="*/ 41 h 227"/>
                <a:gd name="T22" fmla="*/ 27 w 56"/>
                <a:gd name="T23" fmla="*/ 22 h 227"/>
                <a:gd name="T24" fmla="*/ 30 w 56"/>
                <a:gd name="T25" fmla="*/ 0 h 227"/>
                <a:gd name="T26" fmla="*/ 0 w 56"/>
                <a:gd name="T27" fmla="*/ 8 h 2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6"/>
                <a:gd name="T43" fmla="*/ 0 h 227"/>
                <a:gd name="T44" fmla="*/ 56 w 56"/>
                <a:gd name="T45" fmla="*/ 227 h 22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6" h="227">
                  <a:moveTo>
                    <a:pt x="0" y="13"/>
                  </a:moveTo>
                  <a:lnTo>
                    <a:pt x="3" y="66"/>
                  </a:lnTo>
                  <a:lnTo>
                    <a:pt x="12" y="119"/>
                  </a:lnTo>
                  <a:lnTo>
                    <a:pt x="22" y="173"/>
                  </a:lnTo>
                  <a:lnTo>
                    <a:pt x="32" y="227"/>
                  </a:lnTo>
                  <a:lnTo>
                    <a:pt x="41" y="190"/>
                  </a:lnTo>
                  <a:lnTo>
                    <a:pt x="42" y="154"/>
                  </a:lnTo>
                  <a:lnTo>
                    <a:pt x="45" y="125"/>
                  </a:lnTo>
                  <a:lnTo>
                    <a:pt x="56" y="108"/>
                  </a:lnTo>
                  <a:lnTo>
                    <a:pt x="46" y="90"/>
                  </a:lnTo>
                  <a:lnTo>
                    <a:pt x="41" y="66"/>
                  </a:lnTo>
                  <a:lnTo>
                    <a:pt x="41" y="36"/>
                  </a:lnTo>
                  <a:lnTo>
                    <a:pt x="46" y="0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Freeform 37"/>
            <p:cNvSpPr>
              <a:spLocks/>
            </p:cNvSpPr>
            <p:nvPr/>
          </p:nvSpPr>
          <p:spPr bwMode="auto">
            <a:xfrm>
              <a:off x="5519" y="2021"/>
              <a:ext cx="896" cy="1165"/>
            </a:xfrm>
            <a:custGeom>
              <a:avLst/>
              <a:gdLst>
                <a:gd name="T0" fmla="*/ 1 w 1133"/>
                <a:gd name="T1" fmla="*/ 907 h 1492"/>
                <a:gd name="T2" fmla="*/ 0 w 1133"/>
                <a:gd name="T3" fmla="*/ 886 h 1492"/>
                <a:gd name="T4" fmla="*/ 1 w 1133"/>
                <a:gd name="T5" fmla="*/ 847 h 1492"/>
                <a:gd name="T6" fmla="*/ 7 w 1133"/>
                <a:gd name="T7" fmla="*/ 792 h 1492"/>
                <a:gd name="T8" fmla="*/ 21 w 1133"/>
                <a:gd name="T9" fmla="*/ 722 h 1492"/>
                <a:gd name="T10" fmla="*/ 47 w 1133"/>
                <a:gd name="T11" fmla="*/ 639 h 1492"/>
                <a:gd name="T12" fmla="*/ 88 w 1133"/>
                <a:gd name="T13" fmla="*/ 545 h 1492"/>
                <a:gd name="T14" fmla="*/ 144 w 1133"/>
                <a:gd name="T15" fmla="*/ 444 h 1492"/>
                <a:gd name="T16" fmla="*/ 219 w 1133"/>
                <a:gd name="T17" fmla="*/ 340 h 1492"/>
                <a:gd name="T18" fmla="*/ 301 w 1133"/>
                <a:gd name="T19" fmla="*/ 251 h 1492"/>
                <a:gd name="T20" fmla="*/ 390 w 1133"/>
                <a:gd name="T21" fmla="*/ 177 h 1492"/>
                <a:gd name="T22" fmla="*/ 477 w 1133"/>
                <a:gd name="T23" fmla="*/ 117 h 1492"/>
                <a:gd name="T24" fmla="*/ 558 w 1133"/>
                <a:gd name="T25" fmla="*/ 69 h 1492"/>
                <a:gd name="T26" fmla="*/ 626 w 1133"/>
                <a:gd name="T27" fmla="*/ 35 h 1492"/>
                <a:gd name="T28" fmla="*/ 677 w 1133"/>
                <a:gd name="T29" fmla="*/ 12 h 1492"/>
                <a:gd name="T30" fmla="*/ 705 w 1133"/>
                <a:gd name="T31" fmla="*/ 2 h 1492"/>
                <a:gd name="T32" fmla="*/ 708 w 1133"/>
                <a:gd name="T33" fmla="*/ 2 h 1492"/>
                <a:gd name="T34" fmla="*/ 698 w 1133"/>
                <a:gd name="T35" fmla="*/ 18 h 1492"/>
                <a:gd name="T36" fmla="*/ 672 w 1133"/>
                <a:gd name="T37" fmla="*/ 52 h 1492"/>
                <a:gd name="T38" fmla="*/ 627 w 1133"/>
                <a:gd name="T39" fmla="*/ 105 h 1492"/>
                <a:gd name="T40" fmla="*/ 569 w 1133"/>
                <a:gd name="T41" fmla="*/ 171 h 1492"/>
                <a:gd name="T42" fmla="*/ 531 w 1133"/>
                <a:gd name="T43" fmla="*/ 226 h 1492"/>
                <a:gd name="T44" fmla="*/ 505 w 1133"/>
                <a:gd name="T45" fmla="*/ 276 h 1492"/>
                <a:gd name="T46" fmla="*/ 491 w 1133"/>
                <a:gd name="T47" fmla="*/ 319 h 1492"/>
                <a:gd name="T48" fmla="*/ 484 w 1133"/>
                <a:gd name="T49" fmla="*/ 357 h 1492"/>
                <a:gd name="T50" fmla="*/ 483 w 1133"/>
                <a:gd name="T51" fmla="*/ 385 h 1492"/>
                <a:gd name="T52" fmla="*/ 486 w 1133"/>
                <a:gd name="T53" fmla="*/ 405 h 1492"/>
                <a:gd name="T54" fmla="*/ 488 w 1133"/>
                <a:gd name="T55" fmla="*/ 415 h 1492"/>
                <a:gd name="T56" fmla="*/ 489 w 1133"/>
                <a:gd name="T57" fmla="*/ 417 h 1492"/>
                <a:gd name="T58" fmla="*/ 491 w 1133"/>
                <a:gd name="T59" fmla="*/ 415 h 1492"/>
                <a:gd name="T60" fmla="*/ 486 w 1133"/>
                <a:gd name="T61" fmla="*/ 413 h 1492"/>
                <a:gd name="T62" fmla="*/ 467 w 1133"/>
                <a:gd name="T63" fmla="*/ 416 h 1492"/>
                <a:gd name="T64" fmla="*/ 428 w 1133"/>
                <a:gd name="T65" fmla="*/ 426 h 1492"/>
                <a:gd name="T66" fmla="*/ 393 w 1133"/>
                <a:gd name="T67" fmla="*/ 435 h 1492"/>
                <a:gd name="T68" fmla="*/ 369 w 1133"/>
                <a:gd name="T69" fmla="*/ 441 h 1492"/>
                <a:gd name="T70" fmla="*/ 356 w 1133"/>
                <a:gd name="T71" fmla="*/ 444 h 1492"/>
                <a:gd name="T72" fmla="*/ 356 w 1133"/>
                <a:gd name="T73" fmla="*/ 444 h 1492"/>
                <a:gd name="T74" fmla="*/ 369 w 1133"/>
                <a:gd name="T75" fmla="*/ 437 h 1492"/>
                <a:gd name="T76" fmla="*/ 390 w 1133"/>
                <a:gd name="T77" fmla="*/ 430 h 1492"/>
                <a:gd name="T78" fmla="*/ 418 w 1133"/>
                <a:gd name="T79" fmla="*/ 429 h 1492"/>
                <a:gd name="T80" fmla="*/ 447 w 1133"/>
                <a:gd name="T81" fmla="*/ 436 h 1492"/>
                <a:gd name="T82" fmla="*/ 467 w 1133"/>
                <a:gd name="T83" fmla="*/ 446 h 1492"/>
                <a:gd name="T84" fmla="*/ 477 w 1133"/>
                <a:gd name="T85" fmla="*/ 457 h 1492"/>
                <a:gd name="T86" fmla="*/ 482 w 1133"/>
                <a:gd name="T87" fmla="*/ 463 h 1492"/>
                <a:gd name="T88" fmla="*/ 481 w 1133"/>
                <a:gd name="T89" fmla="*/ 465 h 1492"/>
                <a:gd name="T90" fmla="*/ 465 w 1133"/>
                <a:gd name="T91" fmla="*/ 472 h 1492"/>
                <a:gd name="T92" fmla="*/ 440 w 1133"/>
                <a:gd name="T93" fmla="*/ 491 h 1492"/>
                <a:gd name="T94" fmla="*/ 407 w 1133"/>
                <a:gd name="T95" fmla="*/ 522 h 1492"/>
                <a:gd name="T96" fmla="*/ 369 w 1133"/>
                <a:gd name="T97" fmla="*/ 572 h 1492"/>
                <a:gd name="T98" fmla="*/ 322 w 1133"/>
                <a:gd name="T99" fmla="*/ 654 h 1492"/>
                <a:gd name="T100" fmla="*/ 279 w 1133"/>
                <a:gd name="T101" fmla="*/ 739 h 1492"/>
                <a:gd name="T102" fmla="*/ 251 w 1133"/>
                <a:gd name="T103" fmla="*/ 796 h 1492"/>
                <a:gd name="T104" fmla="*/ 247 w 1133"/>
                <a:gd name="T105" fmla="*/ 803 h 1492"/>
                <a:gd name="T106" fmla="*/ 241 w 1133"/>
                <a:gd name="T107" fmla="*/ 800 h 1492"/>
                <a:gd name="T108" fmla="*/ 225 w 1133"/>
                <a:gd name="T109" fmla="*/ 796 h 1492"/>
                <a:gd name="T110" fmla="*/ 195 w 1133"/>
                <a:gd name="T111" fmla="*/ 796 h 1492"/>
                <a:gd name="T112" fmla="*/ 148 w 1133"/>
                <a:gd name="T113" fmla="*/ 805 h 1492"/>
                <a:gd name="T114" fmla="*/ 108 w 1133"/>
                <a:gd name="T115" fmla="*/ 822 h 1492"/>
                <a:gd name="T116" fmla="*/ 79 w 1133"/>
                <a:gd name="T117" fmla="*/ 839 h 1492"/>
                <a:gd name="T118" fmla="*/ 64 w 1133"/>
                <a:gd name="T119" fmla="*/ 850 h 1492"/>
                <a:gd name="T120" fmla="*/ 25 w 1133"/>
                <a:gd name="T121" fmla="*/ 908 h 14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33"/>
                <a:gd name="T184" fmla="*/ 0 h 1492"/>
                <a:gd name="T185" fmla="*/ 1133 w 1133"/>
                <a:gd name="T186" fmla="*/ 1492 h 14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33" h="1492">
                  <a:moveTo>
                    <a:pt x="1" y="1492"/>
                  </a:moveTo>
                  <a:lnTo>
                    <a:pt x="1" y="1487"/>
                  </a:lnTo>
                  <a:lnTo>
                    <a:pt x="0" y="1474"/>
                  </a:lnTo>
                  <a:lnTo>
                    <a:pt x="0" y="1454"/>
                  </a:lnTo>
                  <a:lnTo>
                    <a:pt x="0" y="1425"/>
                  </a:lnTo>
                  <a:lnTo>
                    <a:pt x="1" y="1389"/>
                  </a:lnTo>
                  <a:lnTo>
                    <a:pt x="6" y="1346"/>
                  </a:lnTo>
                  <a:lnTo>
                    <a:pt x="11" y="1299"/>
                  </a:lnTo>
                  <a:lnTo>
                    <a:pt x="21" y="1243"/>
                  </a:lnTo>
                  <a:lnTo>
                    <a:pt x="34" y="1184"/>
                  </a:lnTo>
                  <a:lnTo>
                    <a:pt x="53" y="1117"/>
                  </a:lnTo>
                  <a:lnTo>
                    <a:pt x="76" y="1047"/>
                  </a:lnTo>
                  <a:lnTo>
                    <a:pt x="105" y="973"/>
                  </a:lnTo>
                  <a:lnTo>
                    <a:pt x="140" y="894"/>
                  </a:lnTo>
                  <a:lnTo>
                    <a:pt x="181" y="814"/>
                  </a:lnTo>
                  <a:lnTo>
                    <a:pt x="230" y="729"/>
                  </a:lnTo>
                  <a:lnTo>
                    <a:pt x="288" y="641"/>
                  </a:lnTo>
                  <a:lnTo>
                    <a:pt x="350" y="559"/>
                  </a:lnTo>
                  <a:lnTo>
                    <a:pt x="415" y="482"/>
                  </a:lnTo>
                  <a:lnTo>
                    <a:pt x="482" y="413"/>
                  </a:lnTo>
                  <a:lnTo>
                    <a:pt x="553" y="348"/>
                  </a:lnTo>
                  <a:lnTo>
                    <a:pt x="623" y="291"/>
                  </a:lnTo>
                  <a:lnTo>
                    <a:pt x="694" y="238"/>
                  </a:lnTo>
                  <a:lnTo>
                    <a:pt x="763" y="192"/>
                  </a:lnTo>
                  <a:lnTo>
                    <a:pt x="829" y="150"/>
                  </a:lnTo>
                  <a:lnTo>
                    <a:pt x="891" y="114"/>
                  </a:lnTo>
                  <a:lnTo>
                    <a:pt x="949" y="82"/>
                  </a:lnTo>
                  <a:lnTo>
                    <a:pt x="1001" y="58"/>
                  </a:lnTo>
                  <a:lnTo>
                    <a:pt x="1045" y="36"/>
                  </a:lnTo>
                  <a:lnTo>
                    <a:pt x="1083" y="20"/>
                  </a:lnTo>
                  <a:lnTo>
                    <a:pt x="1110" y="9"/>
                  </a:lnTo>
                  <a:lnTo>
                    <a:pt x="1127" y="3"/>
                  </a:lnTo>
                  <a:lnTo>
                    <a:pt x="1133" y="0"/>
                  </a:lnTo>
                  <a:lnTo>
                    <a:pt x="1132" y="3"/>
                  </a:lnTo>
                  <a:lnTo>
                    <a:pt x="1126" y="13"/>
                  </a:lnTo>
                  <a:lnTo>
                    <a:pt x="1116" y="29"/>
                  </a:lnTo>
                  <a:lnTo>
                    <a:pt x="1100" y="53"/>
                  </a:lnTo>
                  <a:lnTo>
                    <a:pt x="1075" y="85"/>
                  </a:lnTo>
                  <a:lnTo>
                    <a:pt x="1044" y="124"/>
                  </a:lnTo>
                  <a:lnTo>
                    <a:pt x="1003" y="173"/>
                  </a:lnTo>
                  <a:lnTo>
                    <a:pt x="952" y="232"/>
                  </a:lnTo>
                  <a:lnTo>
                    <a:pt x="911" y="281"/>
                  </a:lnTo>
                  <a:lnTo>
                    <a:pt x="877" y="327"/>
                  </a:lnTo>
                  <a:lnTo>
                    <a:pt x="848" y="371"/>
                  </a:lnTo>
                  <a:lnTo>
                    <a:pt x="826" y="413"/>
                  </a:lnTo>
                  <a:lnTo>
                    <a:pt x="808" y="452"/>
                  </a:lnTo>
                  <a:lnTo>
                    <a:pt x="795" y="490"/>
                  </a:lnTo>
                  <a:lnTo>
                    <a:pt x="785" y="524"/>
                  </a:lnTo>
                  <a:lnTo>
                    <a:pt x="777" y="556"/>
                  </a:lnTo>
                  <a:lnTo>
                    <a:pt x="774" y="585"/>
                  </a:lnTo>
                  <a:lnTo>
                    <a:pt x="773" y="611"/>
                  </a:lnTo>
                  <a:lnTo>
                    <a:pt x="773" y="632"/>
                  </a:lnTo>
                  <a:lnTo>
                    <a:pt x="774" y="651"/>
                  </a:lnTo>
                  <a:lnTo>
                    <a:pt x="776" y="665"/>
                  </a:lnTo>
                  <a:lnTo>
                    <a:pt x="777" y="675"/>
                  </a:lnTo>
                  <a:lnTo>
                    <a:pt x="780" y="681"/>
                  </a:lnTo>
                  <a:lnTo>
                    <a:pt x="780" y="684"/>
                  </a:lnTo>
                  <a:lnTo>
                    <a:pt x="782" y="684"/>
                  </a:lnTo>
                  <a:lnTo>
                    <a:pt x="783" y="681"/>
                  </a:lnTo>
                  <a:lnTo>
                    <a:pt x="785" y="680"/>
                  </a:lnTo>
                  <a:lnTo>
                    <a:pt x="783" y="678"/>
                  </a:lnTo>
                  <a:lnTo>
                    <a:pt x="777" y="678"/>
                  </a:lnTo>
                  <a:lnTo>
                    <a:pt x="766" y="680"/>
                  </a:lnTo>
                  <a:lnTo>
                    <a:pt x="746" y="683"/>
                  </a:lnTo>
                  <a:lnTo>
                    <a:pt x="717" y="690"/>
                  </a:lnTo>
                  <a:lnTo>
                    <a:pt x="684" y="698"/>
                  </a:lnTo>
                  <a:lnTo>
                    <a:pt x="655" y="706"/>
                  </a:lnTo>
                  <a:lnTo>
                    <a:pt x="629" y="713"/>
                  </a:lnTo>
                  <a:lnTo>
                    <a:pt x="607" y="717"/>
                  </a:lnTo>
                  <a:lnTo>
                    <a:pt x="589" y="723"/>
                  </a:lnTo>
                  <a:lnTo>
                    <a:pt x="576" y="726"/>
                  </a:lnTo>
                  <a:lnTo>
                    <a:pt x="569" y="727"/>
                  </a:lnTo>
                  <a:lnTo>
                    <a:pt x="566" y="729"/>
                  </a:lnTo>
                  <a:lnTo>
                    <a:pt x="569" y="727"/>
                  </a:lnTo>
                  <a:lnTo>
                    <a:pt x="576" y="723"/>
                  </a:lnTo>
                  <a:lnTo>
                    <a:pt x="589" y="717"/>
                  </a:lnTo>
                  <a:lnTo>
                    <a:pt x="605" y="711"/>
                  </a:lnTo>
                  <a:lnTo>
                    <a:pt x="623" y="706"/>
                  </a:lnTo>
                  <a:lnTo>
                    <a:pt x="645" y="703"/>
                  </a:lnTo>
                  <a:lnTo>
                    <a:pt x="668" y="703"/>
                  </a:lnTo>
                  <a:lnTo>
                    <a:pt x="692" y="707"/>
                  </a:lnTo>
                  <a:lnTo>
                    <a:pt x="714" y="714"/>
                  </a:lnTo>
                  <a:lnTo>
                    <a:pt x="733" y="723"/>
                  </a:lnTo>
                  <a:lnTo>
                    <a:pt x="746" y="731"/>
                  </a:lnTo>
                  <a:lnTo>
                    <a:pt x="756" y="740"/>
                  </a:lnTo>
                  <a:lnTo>
                    <a:pt x="763" y="749"/>
                  </a:lnTo>
                  <a:lnTo>
                    <a:pt x="769" y="756"/>
                  </a:lnTo>
                  <a:lnTo>
                    <a:pt x="770" y="760"/>
                  </a:lnTo>
                  <a:lnTo>
                    <a:pt x="772" y="762"/>
                  </a:lnTo>
                  <a:lnTo>
                    <a:pt x="769" y="763"/>
                  </a:lnTo>
                  <a:lnTo>
                    <a:pt x="759" y="767"/>
                  </a:lnTo>
                  <a:lnTo>
                    <a:pt x="744" y="775"/>
                  </a:lnTo>
                  <a:lnTo>
                    <a:pt x="726" y="788"/>
                  </a:lnTo>
                  <a:lnTo>
                    <a:pt x="704" y="805"/>
                  </a:lnTo>
                  <a:lnTo>
                    <a:pt x="678" y="828"/>
                  </a:lnTo>
                  <a:lnTo>
                    <a:pt x="651" y="855"/>
                  </a:lnTo>
                  <a:lnTo>
                    <a:pt x="622" y="891"/>
                  </a:lnTo>
                  <a:lnTo>
                    <a:pt x="590" y="939"/>
                  </a:lnTo>
                  <a:lnTo>
                    <a:pt x="554" y="1002"/>
                  </a:lnTo>
                  <a:lnTo>
                    <a:pt x="515" y="1073"/>
                  </a:lnTo>
                  <a:lnTo>
                    <a:pt x="479" y="1143"/>
                  </a:lnTo>
                  <a:lnTo>
                    <a:pt x="446" y="1211"/>
                  </a:lnTo>
                  <a:lnTo>
                    <a:pt x="419" y="1267"/>
                  </a:lnTo>
                  <a:lnTo>
                    <a:pt x="402" y="1305"/>
                  </a:lnTo>
                  <a:lnTo>
                    <a:pt x="394" y="1319"/>
                  </a:lnTo>
                  <a:lnTo>
                    <a:pt x="394" y="1317"/>
                  </a:lnTo>
                  <a:lnTo>
                    <a:pt x="391" y="1315"/>
                  </a:lnTo>
                  <a:lnTo>
                    <a:pt x="386" y="1312"/>
                  </a:lnTo>
                  <a:lnTo>
                    <a:pt x="376" y="1309"/>
                  </a:lnTo>
                  <a:lnTo>
                    <a:pt x="360" y="1306"/>
                  </a:lnTo>
                  <a:lnTo>
                    <a:pt x="340" y="1305"/>
                  </a:lnTo>
                  <a:lnTo>
                    <a:pt x="311" y="1306"/>
                  </a:lnTo>
                  <a:lnTo>
                    <a:pt x="275" y="1312"/>
                  </a:lnTo>
                  <a:lnTo>
                    <a:pt x="237" y="1320"/>
                  </a:lnTo>
                  <a:lnTo>
                    <a:pt x="203" y="1333"/>
                  </a:lnTo>
                  <a:lnTo>
                    <a:pt x="173" y="1348"/>
                  </a:lnTo>
                  <a:lnTo>
                    <a:pt x="148" y="1362"/>
                  </a:lnTo>
                  <a:lnTo>
                    <a:pt x="127" y="1375"/>
                  </a:lnTo>
                  <a:lnTo>
                    <a:pt x="112" y="1387"/>
                  </a:lnTo>
                  <a:lnTo>
                    <a:pt x="102" y="1395"/>
                  </a:lnTo>
                  <a:lnTo>
                    <a:pt x="99" y="1398"/>
                  </a:lnTo>
                  <a:lnTo>
                    <a:pt x="39" y="1490"/>
                  </a:lnTo>
                  <a:lnTo>
                    <a:pt x="1" y="14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Freeform 38"/>
            <p:cNvSpPr>
              <a:spLocks/>
            </p:cNvSpPr>
            <p:nvPr/>
          </p:nvSpPr>
          <p:spPr bwMode="auto">
            <a:xfrm>
              <a:off x="5532" y="2052"/>
              <a:ext cx="837" cy="1169"/>
            </a:xfrm>
            <a:custGeom>
              <a:avLst/>
              <a:gdLst>
                <a:gd name="T0" fmla="*/ 9 w 1058"/>
                <a:gd name="T1" fmla="*/ 892 h 1496"/>
                <a:gd name="T2" fmla="*/ 13 w 1058"/>
                <a:gd name="T3" fmla="*/ 867 h 1496"/>
                <a:gd name="T4" fmla="*/ 26 w 1058"/>
                <a:gd name="T5" fmla="*/ 842 h 1496"/>
                <a:gd name="T6" fmla="*/ 45 w 1058"/>
                <a:gd name="T7" fmla="*/ 820 h 1496"/>
                <a:gd name="T8" fmla="*/ 72 w 1058"/>
                <a:gd name="T9" fmla="*/ 799 h 1496"/>
                <a:gd name="T10" fmla="*/ 106 w 1058"/>
                <a:gd name="T11" fmla="*/ 781 h 1496"/>
                <a:gd name="T12" fmla="*/ 146 w 1058"/>
                <a:gd name="T13" fmla="*/ 767 h 1496"/>
                <a:gd name="T14" fmla="*/ 195 w 1058"/>
                <a:gd name="T15" fmla="*/ 760 h 1496"/>
                <a:gd name="T16" fmla="*/ 226 w 1058"/>
                <a:gd name="T17" fmla="*/ 747 h 1496"/>
                <a:gd name="T18" fmla="*/ 245 w 1058"/>
                <a:gd name="T19" fmla="*/ 707 h 1496"/>
                <a:gd name="T20" fmla="*/ 275 w 1058"/>
                <a:gd name="T21" fmla="*/ 655 h 1496"/>
                <a:gd name="T22" fmla="*/ 309 w 1058"/>
                <a:gd name="T23" fmla="*/ 595 h 1496"/>
                <a:gd name="T24" fmla="*/ 346 w 1058"/>
                <a:gd name="T25" fmla="*/ 538 h 1496"/>
                <a:gd name="T26" fmla="*/ 384 w 1058"/>
                <a:gd name="T27" fmla="*/ 487 h 1496"/>
                <a:gd name="T28" fmla="*/ 418 w 1058"/>
                <a:gd name="T29" fmla="*/ 451 h 1496"/>
                <a:gd name="T30" fmla="*/ 447 w 1058"/>
                <a:gd name="T31" fmla="*/ 435 h 1496"/>
                <a:gd name="T32" fmla="*/ 451 w 1058"/>
                <a:gd name="T33" fmla="*/ 434 h 1496"/>
                <a:gd name="T34" fmla="*/ 437 w 1058"/>
                <a:gd name="T35" fmla="*/ 427 h 1496"/>
                <a:gd name="T36" fmla="*/ 421 w 1058"/>
                <a:gd name="T37" fmla="*/ 425 h 1496"/>
                <a:gd name="T38" fmla="*/ 403 w 1058"/>
                <a:gd name="T39" fmla="*/ 426 h 1496"/>
                <a:gd name="T40" fmla="*/ 384 w 1058"/>
                <a:gd name="T41" fmla="*/ 430 h 1496"/>
                <a:gd name="T42" fmla="*/ 364 w 1058"/>
                <a:gd name="T43" fmla="*/ 437 h 1496"/>
                <a:gd name="T44" fmla="*/ 343 w 1058"/>
                <a:gd name="T45" fmla="*/ 448 h 1496"/>
                <a:gd name="T46" fmla="*/ 323 w 1058"/>
                <a:gd name="T47" fmla="*/ 461 h 1496"/>
                <a:gd name="T48" fmla="*/ 317 w 1058"/>
                <a:gd name="T49" fmla="*/ 461 h 1496"/>
                <a:gd name="T50" fmla="*/ 329 w 1058"/>
                <a:gd name="T51" fmla="*/ 447 h 1496"/>
                <a:gd name="T52" fmla="*/ 344 w 1058"/>
                <a:gd name="T53" fmla="*/ 431 h 1496"/>
                <a:gd name="T54" fmla="*/ 362 w 1058"/>
                <a:gd name="T55" fmla="*/ 417 h 1496"/>
                <a:gd name="T56" fmla="*/ 382 w 1058"/>
                <a:gd name="T57" fmla="*/ 404 h 1496"/>
                <a:gd name="T58" fmla="*/ 403 w 1058"/>
                <a:gd name="T59" fmla="*/ 393 h 1496"/>
                <a:gd name="T60" fmla="*/ 427 w 1058"/>
                <a:gd name="T61" fmla="*/ 385 h 1496"/>
                <a:gd name="T62" fmla="*/ 450 w 1058"/>
                <a:gd name="T63" fmla="*/ 381 h 1496"/>
                <a:gd name="T64" fmla="*/ 459 w 1058"/>
                <a:gd name="T65" fmla="*/ 370 h 1496"/>
                <a:gd name="T66" fmla="*/ 455 w 1058"/>
                <a:gd name="T67" fmla="*/ 349 h 1496"/>
                <a:gd name="T68" fmla="*/ 457 w 1058"/>
                <a:gd name="T69" fmla="*/ 320 h 1496"/>
                <a:gd name="T70" fmla="*/ 465 w 1058"/>
                <a:gd name="T71" fmla="*/ 284 h 1496"/>
                <a:gd name="T72" fmla="*/ 483 w 1058"/>
                <a:gd name="T73" fmla="*/ 239 h 1496"/>
                <a:gd name="T74" fmla="*/ 514 w 1058"/>
                <a:gd name="T75" fmla="*/ 185 h 1496"/>
                <a:gd name="T76" fmla="*/ 559 w 1058"/>
                <a:gd name="T77" fmla="*/ 121 h 1496"/>
                <a:gd name="T78" fmla="*/ 623 w 1058"/>
                <a:gd name="T79" fmla="*/ 43 h 1496"/>
                <a:gd name="T80" fmla="*/ 639 w 1058"/>
                <a:gd name="T81" fmla="*/ 9 h 1496"/>
                <a:gd name="T82" fmla="*/ 589 w 1058"/>
                <a:gd name="T83" fmla="*/ 31 h 1496"/>
                <a:gd name="T84" fmla="*/ 537 w 1058"/>
                <a:gd name="T85" fmla="*/ 58 h 1496"/>
                <a:gd name="T86" fmla="*/ 482 w 1058"/>
                <a:gd name="T87" fmla="*/ 91 h 1496"/>
                <a:gd name="T88" fmla="*/ 427 w 1058"/>
                <a:gd name="T89" fmla="*/ 130 h 1496"/>
                <a:gd name="T90" fmla="*/ 371 w 1058"/>
                <a:gd name="T91" fmla="*/ 173 h 1496"/>
                <a:gd name="T92" fmla="*/ 316 w 1058"/>
                <a:gd name="T93" fmla="*/ 221 h 1496"/>
                <a:gd name="T94" fmla="*/ 262 w 1058"/>
                <a:gd name="T95" fmla="*/ 275 h 1496"/>
                <a:gd name="T96" fmla="*/ 211 w 1058"/>
                <a:gd name="T97" fmla="*/ 333 h 1496"/>
                <a:gd name="T98" fmla="*/ 163 w 1058"/>
                <a:gd name="T99" fmla="*/ 395 h 1496"/>
                <a:gd name="T100" fmla="*/ 120 w 1058"/>
                <a:gd name="T101" fmla="*/ 463 h 1496"/>
                <a:gd name="T102" fmla="*/ 82 w 1058"/>
                <a:gd name="T103" fmla="*/ 535 h 1496"/>
                <a:gd name="T104" fmla="*/ 49 w 1058"/>
                <a:gd name="T105" fmla="*/ 612 h 1496"/>
                <a:gd name="T106" fmla="*/ 25 w 1058"/>
                <a:gd name="T107" fmla="*/ 693 h 1496"/>
                <a:gd name="T108" fmla="*/ 8 w 1058"/>
                <a:gd name="T109" fmla="*/ 778 h 1496"/>
                <a:gd name="T110" fmla="*/ 0 w 1058"/>
                <a:gd name="T111" fmla="*/ 867 h 1496"/>
                <a:gd name="T112" fmla="*/ 10 w 1058"/>
                <a:gd name="T113" fmla="*/ 904 h 149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58"/>
                <a:gd name="T172" fmla="*/ 0 h 1496"/>
                <a:gd name="T173" fmla="*/ 1058 w 1058"/>
                <a:gd name="T174" fmla="*/ 1496 h 149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58" h="1496">
                  <a:moveTo>
                    <a:pt x="16" y="1481"/>
                  </a:moveTo>
                  <a:lnTo>
                    <a:pt x="15" y="1460"/>
                  </a:lnTo>
                  <a:lnTo>
                    <a:pt x="17" y="1440"/>
                  </a:lnTo>
                  <a:lnTo>
                    <a:pt x="22" y="1420"/>
                  </a:lnTo>
                  <a:lnTo>
                    <a:pt x="30" y="1400"/>
                  </a:lnTo>
                  <a:lnTo>
                    <a:pt x="42" y="1380"/>
                  </a:lnTo>
                  <a:lnTo>
                    <a:pt x="55" y="1361"/>
                  </a:lnTo>
                  <a:lnTo>
                    <a:pt x="72" y="1342"/>
                  </a:lnTo>
                  <a:lnTo>
                    <a:pt x="92" y="1324"/>
                  </a:lnTo>
                  <a:lnTo>
                    <a:pt x="115" y="1308"/>
                  </a:lnTo>
                  <a:lnTo>
                    <a:pt x="140" y="1292"/>
                  </a:lnTo>
                  <a:lnTo>
                    <a:pt x="169" y="1279"/>
                  </a:lnTo>
                  <a:lnTo>
                    <a:pt x="200" y="1266"/>
                  </a:lnTo>
                  <a:lnTo>
                    <a:pt x="233" y="1257"/>
                  </a:lnTo>
                  <a:lnTo>
                    <a:pt x="271" y="1250"/>
                  </a:lnTo>
                  <a:lnTo>
                    <a:pt x="311" y="1244"/>
                  </a:lnTo>
                  <a:lnTo>
                    <a:pt x="353" y="1243"/>
                  </a:lnTo>
                  <a:lnTo>
                    <a:pt x="362" y="1223"/>
                  </a:lnTo>
                  <a:lnTo>
                    <a:pt x="374" y="1194"/>
                  </a:lnTo>
                  <a:lnTo>
                    <a:pt x="392" y="1158"/>
                  </a:lnTo>
                  <a:lnTo>
                    <a:pt x="413" y="1116"/>
                  </a:lnTo>
                  <a:lnTo>
                    <a:pt x="438" y="1072"/>
                  </a:lnTo>
                  <a:lnTo>
                    <a:pt x="464" y="1024"/>
                  </a:lnTo>
                  <a:lnTo>
                    <a:pt x="493" y="975"/>
                  </a:lnTo>
                  <a:lnTo>
                    <a:pt x="523" y="926"/>
                  </a:lnTo>
                  <a:lnTo>
                    <a:pt x="553" y="880"/>
                  </a:lnTo>
                  <a:lnTo>
                    <a:pt x="583" y="835"/>
                  </a:lnTo>
                  <a:lnTo>
                    <a:pt x="614" y="797"/>
                  </a:lnTo>
                  <a:lnTo>
                    <a:pt x="642" y="763"/>
                  </a:lnTo>
                  <a:lnTo>
                    <a:pt x="668" y="738"/>
                  </a:lnTo>
                  <a:lnTo>
                    <a:pt x="693" y="720"/>
                  </a:lnTo>
                  <a:lnTo>
                    <a:pt x="714" y="713"/>
                  </a:lnTo>
                  <a:lnTo>
                    <a:pt x="732" y="717"/>
                  </a:lnTo>
                  <a:lnTo>
                    <a:pt x="721" y="710"/>
                  </a:lnTo>
                  <a:lnTo>
                    <a:pt x="710" y="704"/>
                  </a:lnTo>
                  <a:lnTo>
                    <a:pt x="698" y="700"/>
                  </a:lnTo>
                  <a:lnTo>
                    <a:pt x="685" y="697"/>
                  </a:lnTo>
                  <a:lnTo>
                    <a:pt x="673" y="696"/>
                  </a:lnTo>
                  <a:lnTo>
                    <a:pt x="658" y="696"/>
                  </a:lnTo>
                  <a:lnTo>
                    <a:pt x="644" y="697"/>
                  </a:lnTo>
                  <a:lnTo>
                    <a:pt x="629" y="700"/>
                  </a:lnTo>
                  <a:lnTo>
                    <a:pt x="614" y="704"/>
                  </a:lnTo>
                  <a:lnTo>
                    <a:pt x="598" y="709"/>
                  </a:lnTo>
                  <a:lnTo>
                    <a:pt x="582" y="716"/>
                  </a:lnTo>
                  <a:lnTo>
                    <a:pt x="565" y="723"/>
                  </a:lnTo>
                  <a:lnTo>
                    <a:pt x="549" y="733"/>
                  </a:lnTo>
                  <a:lnTo>
                    <a:pt x="533" y="743"/>
                  </a:lnTo>
                  <a:lnTo>
                    <a:pt x="516" y="755"/>
                  </a:lnTo>
                  <a:lnTo>
                    <a:pt x="500" y="766"/>
                  </a:lnTo>
                  <a:lnTo>
                    <a:pt x="507" y="755"/>
                  </a:lnTo>
                  <a:lnTo>
                    <a:pt x="516" y="743"/>
                  </a:lnTo>
                  <a:lnTo>
                    <a:pt x="526" y="732"/>
                  </a:lnTo>
                  <a:lnTo>
                    <a:pt x="537" y="719"/>
                  </a:lnTo>
                  <a:lnTo>
                    <a:pt x="550" y="707"/>
                  </a:lnTo>
                  <a:lnTo>
                    <a:pt x="565" y="694"/>
                  </a:lnTo>
                  <a:lnTo>
                    <a:pt x="579" y="683"/>
                  </a:lnTo>
                  <a:lnTo>
                    <a:pt x="595" y="673"/>
                  </a:lnTo>
                  <a:lnTo>
                    <a:pt x="611" y="661"/>
                  </a:lnTo>
                  <a:lnTo>
                    <a:pt x="628" y="653"/>
                  </a:lnTo>
                  <a:lnTo>
                    <a:pt x="645" y="644"/>
                  </a:lnTo>
                  <a:lnTo>
                    <a:pt x="664" y="637"/>
                  </a:lnTo>
                  <a:lnTo>
                    <a:pt x="683" y="631"/>
                  </a:lnTo>
                  <a:lnTo>
                    <a:pt x="700" y="627"/>
                  </a:lnTo>
                  <a:lnTo>
                    <a:pt x="719" y="624"/>
                  </a:lnTo>
                  <a:lnTo>
                    <a:pt x="737" y="622"/>
                  </a:lnTo>
                  <a:lnTo>
                    <a:pt x="733" y="607"/>
                  </a:lnTo>
                  <a:lnTo>
                    <a:pt x="730" y="589"/>
                  </a:lnTo>
                  <a:lnTo>
                    <a:pt x="727" y="571"/>
                  </a:lnTo>
                  <a:lnTo>
                    <a:pt x="727" y="549"/>
                  </a:lnTo>
                  <a:lnTo>
                    <a:pt x="730" y="523"/>
                  </a:lnTo>
                  <a:lnTo>
                    <a:pt x="734" y="496"/>
                  </a:lnTo>
                  <a:lnTo>
                    <a:pt x="743" y="464"/>
                  </a:lnTo>
                  <a:lnTo>
                    <a:pt x="756" y="429"/>
                  </a:lnTo>
                  <a:lnTo>
                    <a:pt x="772" y="392"/>
                  </a:lnTo>
                  <a:lnTo>
                    <a:pt x="793" y="350"/>
                  </a:lnTo>
                  <a:lnTo>
                    <a:pt x="821" y="303"/>
                  </a:lnTo>
                  <a:lnTo>
                    <a:pt x="854" y="252"/>
                  </a:lnTo>
                  <a:lnTo>
                    <a:pt x="894" y="198"/>
                  </a:lnTo>
                  <a:lnTo>
                    <a:pt x="942" y="137"/>
                  </a:lnTo>
                  <a:lnTo>
                    <a:pt x="995" y="71"/>
                  </a:lnTo>
                  <a:lnTo>
                    <a:pt x="1058" y="0"/>
                  </a:lnTo>
                  <a:lnTo>
                    <a:pt x="1021" y="15"/>
                  </a:lnTo>
                  <a:lnTo>
                    <a:pt x="982" y="32"/>
                  </a:lnTo>
                  <a:lnTo>
                    <a:pt x="942" y="51"/>
                  </a:lnTo>
                  <a:lnTo>
                    <a:pt x="900" y="72"/>
                  </a:lnTo>
                  <a:lnTo>
                    <a:pt x="858" y="95"/>
                  </a:lnTo>
                  <a:lnTo>
                    <a:pt x="815" y="121"/>
                  </a:lnTo>
                  <a:lnTo>
                    <a:pt x="770" y="149"/>
                  </a:lnTo>
                  <a:lnTo>
                    <a:pt x="727" y="179"/>
                  </a:lnTo>
                  <a:lnTo>
                    <a:pt x="683" y="212"/>
                  </a:lnTo>
                  <a:lnTo>
                    <a:pt x="638" y="247"/>
                  </a:lnTo>
                  <a:lnTo>
                    <a:pt x="593" y="283"/>
                  </a:lnTo>
                  <a:lnTo>
                    <a:pt x="549" y="321"/>
                  </a:lnTo>
                  <a:lnTo>
                    <a:pt x="504" y="362"/>
                  </a:lnTo>
                  <a:lnTo>
                    <a:pt x="461" y="405"/>
                  </a:lnTo>
                  <a:lnTo>
                    <a:pt x="419" y="450"/>
                  </a:lnTo>
                  <a:lnTo>
                    <a:pt x="377" y="496"/>
                  </a:lnTo>
                  <a:lnTo>
                    <a:pt x="337" y="545"/>
                  </a:lnTo>
                  <a:lnTo>
                    <a:pt x="298" y="595"/>
                  </a:lnTo>
                  <a:lnTo>
                    <a:pt x="261" y="647"/>
                  </a:lnTo>
                  <a:lnTo>
                    <a:pt x="226" y="702"/>
                  </a:lnTo>
                  <a:lnTo>
                    <a:pt x="192" y="758"/>
                  </a:lnTo>
                  <a:lnTo>
                    <a:pt x="160" y="817"/>
                  </a:lnTo>
                  <a:lnTo>
                    <a:pt x="131" y="876"/>
                  </a:lnTo>
                  <a:lnTo>
                    <a:pt x="104" y="938"/>
                  </a:lnTo>
                  <a:lnTo>
                    <a:pt x="79" y="1002"/>
                  </a:lnTo>
                  <a:lnTo>
                    <a:pt x="59" y="1067"/>
                  </a:lnTo>
                  <a:lnTo>
                    <a:pt x="40" y="1135"/>
                  </a:lnTo>
                  <a:lnTo>
                    <a:pt x="25" y="1204"/>
                  </a:lnTo>
                  <a:lnTo>
                    <a:pt x="13" y="1275"/>
                  </a:lnTo>
                  <a:lnTo>
                    <a:pt x="4" y="1347"/>
                  </a:lnTo>
                  <a:lnTo>
                    <a:pt x="0" y="1420"/>
                  </a:lnTo>
                  <a:lnTo>
                    <a:pt x="0" y="1496"/>
                  </a:lnTo>
                  <a:lnTo>
                    <a:pt x="16" y="14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Freeform 39"/>
            <p:cNvSpPr>
              <a:spLocks/>
            </p:cNvSpPr>
            <p:nvPr/>
          </p:nvSpPr>
          <p:spPr bwMode="auto">
            <a:xfrm>
              <a:off x="5407" y="3213"/>
              <a:ext cx="275" cy="314"/>
            </a:xfrm>
            <a:custGeom>
              <a:avLst/>
              <a:gdLst>
                <a:gd name="T0" fmla="*/ 201 w 347"/>
                <a:gd name="T1" fmla="*/ 244 h 402"/>
                <a:gd name="T2" fmla="*/ 210 w 347"/>
                <a:gd name="T3" fmla="*/ 240 h 402"/>
                <a:gd name="T4" fmla="*/ 216 w 347"/>
                <a:gd name="T5" fmla="*/ 230 h 402"/>
                <a:gd name="T6" fmla="*/ 218 w 347"/>
                <a:gd name="T7" fmla="*/ 213 h 402"/>
                <a:gd name="T8" fmla="*/ 208 w 347"/>
                <a:gd name="T9" fmla="*/ 160 h 402"/>
                <a:gd name="T10" fmla="*/ 192 w 347"/>
                <a:gd name="T11" fmla="*/ 105 h 402"/>
                <a:gd name="T12" fmla="*/ 174 w 347"/>
                <a:gd name="T13" fmla="*/ 81 h 402"/>
                <a:gd name="T14" fmla="*/ 156 w 347"/>
                <a:gd name="T15" fmla="*/ 75 h 402"/>
                <a:gd name="T16" fmla="*/ 147 w 347"/>
                <a:gd name="T17" fmla="*/ 73 h 402"/>
                <a:gd name="T18" fmla="*/ 147 w 347"/>
                <a:gd name="T19" fmla="*/ 62 h 402"/>
                <a:gd name="T20" fmla="*/ 154 w 347"/>
                <a:gd name="T21" fmla="*/ 50 h 402"/>
                <a:gd name="T22" fmla="*/ 165 w 347"/>
                <a:gd name="T23" fmla="*/ 46 h 402"/>
                <a:gd name="T24" fmla="*/ 174 w 347"/>
                <a:gd name="T25" fmla="*/ 37 h 402"/>
                <a:gd name="T26" fmla="*/ 178 w 347"/>
                <a:gd name="T27" fmla="*/ 28 h 402"/>
                <a:gd name="T28" fmla="*/ 178 w 347"/>
                <a:gd name="T29" fmla="*/ 16 h 402"/>
                <a:gd name="T30" fmla="*/ 174 w 347"/>
                <a:gd name="T31" fmla="*/ 8 h 402"/>
                <a:gd name="T32" fmla="*/ 165 w 347"/>
                <a:gd name="T33" fmla="*/ 3 h 402"/>
                <a:gd name="T34" fmla="*/ 154 w 347"/>
                <a:gd name="T35" fmla="*/ 0 h 402"/>
                <a:gd name="T36" fmla="*/ 71 w 347"/>
                <a:gd name="T37" fmla="*/ 0 h 402"/>
                <a:gd name="T38" fmla="*/ 59 w 347"/>
                <a:gd name="T39" fmla="*/ 2 h 402"/>
                <a:gd name="T40" fmla="*/ 48 w 347"/>
                <a:gd name="T41" fmla="*/ 4 h 402"/>
                <a:gd name="T42" fmla="*/ 41 w 347"/>
                <a:gd name="T43" fmla="*/ 12 h 402"/>
                <a:gd name="T44" fmla="*/ 39 w 347"/>
                <a:gd name="T45" fmla="*/ 22 h 402"/>
                <a:gd name="T46" fmla="*/ 41 w 347"/>
                <a:gd name="T47" fmla="*/ 34 h 402"/>
                <a:gd name="T48" fmla="*/ 48 w 347"/>
                <a:gd name="T49" fmla="*/ 42 h 402"/>
                <a:gd name="T50" fmla="*/ 59 w 347"/>
                <a:gd name="T51" fmla="*/ 48 h 402"/>
                <a:gd name="T52" fmla="*/ 71 w 347"/>
                <a:gd name="T53" fmla="*/ 52 h 402"/>
                <a:gd name="T54" fmla="*/ 71 w 347"/>
                <a:gd name="T55" fmla="*/ 69 h 402"/>
                <a:gd name="T56" fmla="*/ 71 w 347"/>
                <a:gd name="T57" fmla="*/ 75 h 402"/>
                <a:gd name="T58" fmla="*/ 52 w 347"/>
                <a:gd name="T59" fmla="*/ 77 h 402"/>
                <a:gd name="T60" fmla="*/ 35 w 347"/>
                <a:gd name="T61" fmla="*/ 90 h 402"/>
                <a:gd name="T62" fmla="*/ 18 w 347"/>
                <a:gd name="T63" fmla="*/ 127 h 402"/>
                <a:gd name="T64" fmla="*/ 2 w 347"/>
                <a:gd name="T65" fmla="*/ 203 h 402"/>
                <a:gd name="T66" fmla="*/ 0 w 347"/>
                <a:gd name="T67" fmla="*/ 223 h 402"/>
                <a:gd name="T68" fmla="*/ 4 w 347"/>
                <a:gd name="T69" fmla="*/ 236 h 402"/>
                <a:gd name="T70" fmla="*/ 11 w 347"/>
                <a:gd name="T71" fmla="*/ 243 h 402"/>
                <a:gd name="T72" fmla="*/ 23 w 347"/>
                <a:gd name="T73" fmla="*/ 245 h 4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47"/>
                <a:gd name="T112" fmla="*/ 0 h 402"/>
                <a:gd name="T113" fmla="*/ 347 w 347"/>
                <a:gd name="T114" fmla="*/ 402 h 40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47" h="402">
                  <a:moveTo>
                    <a:pt x="309" y="402"/>
                  </a:moveTo>
                  <a:lnTo>
                    <a:pt x="319" y="401"/>
                  </a:lnTo>
                  <a:lnTo>
                    <a:pt x="328" y="398"/>
                  </a:lnTo>
                  <a:lnTo>
                    <a:pt x="335" y="393"/>
                  </a:lnTo>
                  <a:lnTo>
                    <a:pt x="341" y="386"/>
                  </a:lnTo>
                  <a:lnTo>
                    <a:pt x="345" y="376"/>
                  </a:lnTo>
                  <a:lnTo>
                    <a:pt x="347" y="365"/>
                  </a:lnTo>
                  <a:lnTo>
                    <a:pt x="347" y="350"/>
                  </a:lnTo>
                  <a:lnTo>
                    <a:pt x="344" y="333"/>
                  </a:lnTo>
                  <a:lnTo>
                    <a:pt x="331" y="262"/>
                  </a:lnTo>
                  <a:lnTo>
                    <a:pt x="318" y="209"/>
                  </a:lnTo>
                  <a:lnTo>
                    <a:pt x="305" y="172"/>
                  </a:lnTo>
                  <a:lnTo>
                    <a:pt x="291" y="147"/>
                  </a:lnTo>
                  <a:lnTo>
                    <a:pt x="278" y="133"/>
                  </a:lnTo>
                  <a:lnTo>
                    <a:pt x="263" y="126"/>
                  </a:lnTo>
                  <a:lnTo>
                    <a:pt x="249" y="123"/>
                  </a:lnTo>
                  <a:lnTo>
                    <a:pt x="234" y="123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4" y="101"/>
                  </a:lnTo>
                  <a:lnTo>
                    <a:pt x="234" y="84"/>
                  </a:lnTo>
                  <a:lnTo>
                    <a:pt x="245" y="82"/>
                  </a:lnTo>
                  <a:lnTo>
                    <a:pt x="253" y="79"/>
                  </a:lnTo>
                  <a:lnTo>
                    <a:pt x="262" y="75"/>
                  </a:lnTo>
                  <a:lnTo>
                    <a:pt x="270" y="69"/>
                  </a:lnTo>
                  <a:lnTo>
                    <a:pt x="276" y="62"/>
                  </a:lnTo>
                  <a:lnTo>
                    <a:pt x="281" y="55"/>
                  </a:lnTo>
                  <a:lnTo>
                    <a:pt x="283" y="46"/>
                  </a:lnTo>
                  <a:lnTo>
                    <a:pt x="285" y="36"/>
                  </a:lnTo>
                  <a:lnTo>
                    <a:pt x="283" y="26"/>
                  </a:lnTo>
                  <a:lnTo>
                    <a:pt x="281" y="19"/>
                  </a:lnTo>
                  <a:lnTo>
                    <a:pt x="276" y="13"/>
                  </a:lnTo>
                  <a:lnTo>
                    <a:pt x="270" y="7"/>
                  </a:lnTo>
                  <a:lnTo>
                    <a:pt x="262" y="5"/>
                  </a:lnTo>
                  <a:lnTo>
                    <a:pt x="253" y="2"/>
                  </a:lnTo>
                  <a:lnTo>
                    <a:pt x="245" y="0"/>
                  </a:lnTo>
                  <a:lnTo>
                    <a:pt x="234" y="0"/>
                  </a:lnTo>
                  <a:lnTo>
                    <a:pt x="112" y="0"/>
                  </a:lnTo>
                  <a:lnTo>
                    <a:pt x="102" y="0"/>
                  </a:lnTo>
                  <a:lnTo>
                    <a:pt x="93" y="2"/>
                  </a:lnTo>
                  <a:lnTo>
                    <a:pt x="85" y="5"/>
                  </a:lnTo>
                  <a:lnTo>
                    <a:pt x="76" y="7"/>
                  </a:lnTo>
                  <a:lnTo>
                    <a:pt x="70" y="13"/>
                  </a:lnTo>
                  <a:lnTo>
                    <a:pt x="66" y="19"/>
                  </a:lnTo>
                  <a:lnTo>
                    <a:pt x="63" y="26"/>
                  </a:lnTo>
                  <a:lnTo>
                    <a:pt x="62" y="36"/>
                  </a:lnTo>
                  <a:lnTo>
                    <a:pt x="63" y="46"/>
                  </a:lnTo>
                  <a:lnTo>
                    <a:pt x="66" y="55"/>
                  </a:lnTo>
                  <a:lnTo>
                    <a:pt x="70" y="62"/>
                  </a:lnTo>
                  <a:lnTo>
                    <a:pt x="76" y="69"/>
                  </a:lnTo>
                  <a:lnTo>
                    <a:pt x="85" y="75"/>
                  </a:lnTo>
                  <a:lnTo>
                    <a:pt x="93" y="79"/>
                  </a:lnTo>
                  <a:lnTo>
                    <a:pt x="102" y="82"/>
                  </a:lnTo>
                  <a:lnTo>
                    <a:pt x="112" y="84"/>
                  </a:lnTo>
                  <a:lnTo>
                    <a:pt x="112" y="101"/>
                  </a:lnTo>
                  <a:lnTo>
                    <a:pt x="112" y="113"/>
                  </a:lnTo>
                  <a:lnTo>
                    <a:pt x="112" y="120"/>
                  </a:lnTo>
                  <a:lnTo>
                    <a:pt x="112" y="123"/>
                  </a:lnTo>
                  <a:lnTo>
                    <a:pt x="98" y="123"/>
                  </a:lnTo>
                  <a:lnTo>
                    <a:pt x="83" y="126"/>
                  </a:lnTo>
                  <a:lnTo>
                    <a:pt x="69" y="133"/>
                  </a:lnTo>
                  <a:lnTo>
                    <a:pt x="56" y="147"/>
                  </a:lnTo>
                  <a:lnTo>
                    <a:pt x="42" y="172"/>
                  </a:lnTo>
                  <a:lnTo>
                    <a:pt x="29" y="209"/>
                  </a:lnTo>
                  <a:lnTo>
                    <a:pt x="16" y="262"/>
                  </a:lnTo>
                  <a:lnTo>
                    <a:pt x="3" y="333"/>
                  </a:lnTo>
                  <a:lnTo>
                    <a:pt x="0" y="350"/>
                  </a:lnTo>
                  <a:lnTo>
                    <a:pt x="0" y="365"/>
                  </a:lnTo>
                  <a:lnTo>
                    <a:pt x="1" y="376"/>
                  </a:lnTo>
                  <a:lnTo>
                    <a:pt x="6" y="386"/>
                  </a:lnTo>
                  <a:lnTo>
                    <a:pt x="11" y="393"/>
                  </a:lnTo>
                  <a:lnTo>
                    <a:pt x="18" y="398"/>
                  </a:lnTo>
                  <a:lnTo>
                    <a:pt x="27" y="401"/>
                  </a:lnTo>
                  <a:lnTo>
                    <a:pt x="37" y="402"/>
                  </a:lnTo>
                  <a:lnTo>
                    <a:pt x="309" y="4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73" name="Group 40"/>
            <p:cNvGrpSpPr>
              <a:grpSpLocks/>
            </p:cNvGrpSpPr>
            <p:nvPr/>
          </p:nvGrpSpPr>
          <p:grpSpPr bwMode="auto">
            <a:xfrm>
              <a:off x="6130" y="2773"/>
              <a:ext cx="822" cy="287"/>
              <a:chOff x="5139" y="2741"/>
              <a:chExt cx="977" cy="353"/>
            </a:xfrm>
            <a:grpFill/>
          </p:grpSpPr>
          <p:sp>
            <p:nvSpPr>
              <p:cNvPr id="11329" name="Line 41"/>
              <p:cNvSpPr>
                <a:spLocks noChangeShapeType="1"/>
              </p:cNvSpPr>
              <p:nvPr/>
            </p:nvSpPr>
            <p:spPr bwMode="auto">
              <a:xfrm flipV="1">
                <a:off x="5179" y="2741"/>
                <a:ext cx="357" cy="33"/>
              </a:xfrm>
              <a:prstGeom prst="line">
                <a:avLst/>
              </a:prstGeom>
              <a:grpFill/>
              <a:ln w="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0" name="Line 42"/>
              <p:cNvSpPr>
                <a:spLocks noChangeShapeType="1"/>
              </p:cNvSpPr>
              <p:nvPr/>
            </p:nvSpPr>
            <p:spPr bwMode="auto">
              <a:xfrm flipV="1">
                <a:off x="5139" y="2861"/>
                <a:ext cx="357" cy="33"/>
              </a:xfrm>
              <a:prstGeom prst="line">
                <a:avLst/>
              </a:prstGeom>
              <a:grpFill/>
              <a:ln w="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1" name="Line 43"/>
              <p:cNvSpPr>
                <a:spLocks noChangeShapeType="1"/>
              </p:cNvSpPr>
              <p:nvPr/>
            </p:nvSpPr>
            <p:spPr bwMode="auto">
              <a:xfrm flipV="1">
                <a:off x="5239" y="2941"/>
                <a:ext cx="357" cy="33"/>
              </a:xfrm>
              <a:prstGeom prst="line">
                <a:avLst/>
              </a:prstGeom>
              <a:grpFill/>
              <a:ln w="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2" name="Line 44"/>
              <p:cNvSpPr>
                <a:spLocks noChangeShapeType="1"/>
              </p:cNvSpPr>
              <p:nvPr/>
            </p:nvSpPr>
            <p:spPr bwMode="auto">
              <a:xfrm flipV="1">
                <a:off x="5339" y="3081"/>
                <a:ext cx="217" cy="13"/>
              </a:xfrm>
              <a:prstGeom prst="line">
                <a:avLst/>
              </a:prstGeom>
              <a:grpFill/>
              <a:ln w="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3" name="Line 45"/>
              <p:cNvSpPr>
                <a:spLocks noChangeShapeType="1"/>
              </p:cNvSpPr>
              <p:nvPr/>
            </p:nvSpPr>
            <p:spPr bwMode="auto">
              <a:xfrm flipV="1">
                <a:off x="5739" y="2741"/>
                <a:ext cx="357" cy="33"/>
              </a:xfrm>
              <a:prstGeom prst="line">
                <a:avLst/>
              </a:prstGeom>
              <a:grpFill/>
              <a:ln w="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4" name="Line 46"/>
              <p:cNvSpPr>
                <a:spLocks noChangeShapeType="1"/>
              </p:cNvSpPr>
              <p:nvPr/>
            </p:nvSpPr>
            <p:spPr bwMode="auto">
              <a:xfrm flipV="1">
                <a:off x="5759" y="2821"/>
                <a:ext cx="357" cy="33"/>
              </a:xfrm>
              <a:prstGeom prst="line">
                <a:avLst/>
              </a:prstGeom>
              <a:grpFill/>
              <a:ln w="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4" name="Freeform 47"/>
            <p:cNvSpPr>
              <a:spLocks/>
            </p:cNvSpPr>
            <p:nvPr/>
          </p:nvSpPr>
          <p:spPr bwMode="auto">
            <a:xfrm>
              <a:off x="6343" y="3208"/>
              <a:ext cx="457" cy="513"/>
            </a:xfrm>
            <a:custGeom>
              <a:avLst/>
              <a:gdLst>
                <a:gd name="T0" fmla="*/ 385 w 543"/>
                <a:gd name="T1" fmla="*/ 100 h 631"/>
                <a:gd name="T2" fmla="*/ 378 w 543"/>
                <a:gd name="T3" fmla="*/ 107 h 631"/>
                <a:gd name="T4" fmla="*/ 365 w 543"/>
                <a:gd name="T5" fmla="*/ 119 h 631"/>
                <a:gd name="T6" fmla="*/ 347 w 543"/>
                <a:gd name="T7" fmla="*/ 137 h 631"/>
                <a:gd name="T8" fmla="*/ 325 w 543"/>
                <a:gd name="T9" fmla="*/ 158 h 631"/>
                <a:gd name="T10" fmla="*/ 298 w 543"/>
                <a:gd name="T11" fmla="*/ 182 h 631"/>
                <a:gd name="T12" fmla="*/ 270 w 543"/>
                <a:gd name="T13" fmla="*/ 210 h 631"/>
                <a:gd name="T14" fmla="*/ 240 w 543"/>
                <a:gd name="T15" fmla="*/ 237 h 631"/>
                <a:gd name="T16" fmla="*/ 209 w 543"/>
                <a:gd name="T17" fmla="*/ 267 h 631"/>
                <a:gd name="T18" fmla="*/ 178 w 543"/>
                <a:gd name="T19" fmla="*/ 295 h 631"/>
                <a:gd name="T20" fmla="*/ 150 w 543"/>
                <a:gd name="T21" fmla="*/ 322 h 631"/>
                <a:gd name="T22" fmla="*/ 121 w 543"/>
                <a:gd name="T23" fmla="*/ 348 h 631"/>
                <a:gd name="T24" fmla="*/ 97 w 543"/>
                <a:gd name="T25" fmla="*/ 371 h 631"/>
                <a:gd name="T26" fmla="*/ 77 w 543"/>
                <a:gd name="T27" fmla="*/ 390 h 631"/>
                <a:gd name="T28" fmla="*/ 60 w 543"/>
                <a:gd name="T29" fmla="*/ 405 h 631"/>
                <a:gd name="T30" fmla="*/ 50 w 543"/>
                <a:gd name="T31" fmla="*/ 414 h 631"/>
                <a:gd name="T32" fmla="*/ 46 w 543"/>
                <a:gd name="T33" fmla="*/ 417 h 631"/>
                <a:gd name="T34" fmla="*/ 38 w 543"/>
                <a:gd name="T35" fmla="*/ 409 h 631"/>
                <a:gd name="T36" fmla="*/ 29 w 543"/>
                <a:gd name="T37" fmla="*/ 395 h 631"/>
                <a:gd name="T38" fmla="*/ 22 w 543"/>
                <a:gd name="T39" fmla="*/ 379 h 631"/>
                <a:gd name="T40" fmla="*/ 15 w 543"/>
                <a:gd name="T41" fmla="*/ 359 h 631"/>
                <a:gd name="T42" fmla="*/ 8 w 543"/>
                <a:gd name="T43" fmla="*/ 342 h 631"/>
                <a:gd name="T44" fmla="*/ 3 w 543"/>
                <a:gd name="T45" fmla="*/ 327 h 631"/>
                <a:gd name="T46" fmla="*/ 2 w 543"/>
                <a:gd name="T47" fmla="*/ 316 h 631"/>
                <a:gd name="T48" fmla="*/ 0 w 543"/>
                <a:gd name="T49" fmla="*/ 311 h 631"/>
                <a:gd name="T50" fmla="*/ 2 w 543"/>
                <a:gd name="T51" fmla="*/ 311 h 631"/>
                <a:gd name="T52" fmla="*/ 3 w 543"/>
                <a:gd name="T53" fmla="*/ 311 h 631"/>
                <a:gd name="T54" fmla="*/ 7 w 543"/>
                <a:gd name="T55" fmla="*/ 311 h 631"/>
                <a:gd name="T56" fmla="*/ 13 w 543"/>
                <a:gd name="T57" fmla="*/ 309 h 631"/>
                <a:gd name="T58" fmla="*/ 20 w 543"/>
                <a:gd name="T59" fmla="*/ 305 h 631"/>
                <a:gd name="T60" fmla="*/ 29 w 543"/>
                <a:gd name="T61" fmla="*/ 299 h 631"/>
                <a:gd name="T62" fmla="*/ 39 w 543"/>
                <a:gd name="T63" fmla="*/ 290 h 631"/>
                <a:gd name="T64" fmla="*/ 50 w 543"/>
                <a:gd name="T65" fmla="*/ 277 h 631"/>
                <a:gd name="T66" fmla="*/ 58 w 543"/>
                <a:gd name="T67" fmla="*/ 268 h 631"/>
                <a:gd name="T68" fmla="*/ 70 w 543"/>
                <a:gd name="T69" fmla="*/ 256 h 631"/>
                <a:gd name="T70" fmla="*/ 87 w 543"/>
                <a:gd name="T71" fmla="*/ 241 h 631"/>
                <a:gd name="T72" fmla="*/ 105 w 543"/>
                <a:gd name="T73" fmla="*/ 222 h 631"/>
                <a:gd name="T74" fmla="*/ 126 w 543"/>
                <a:gd name="T75" fmla="*/ 203 h 631"/>
                <a:gd name="T76" fmla="*/ 150 w 543"/>
                <a:gd name="T77" fmla="*/ 181 h 631"/>
                <a:gd name="T78" fmla="*/ 173 w 543"/>
                <a:gd name="T79" fmla="*/ 159 h 631"/>
                <a:gd name="T80" fmla="*/ 199 w 543"/>
                <a:gd name="T81" fmla="*/ 135 h 631"/>
                <a:gd name="T82" fmla="*/ 223 w 543"/>
                <a:gd name="T83" fmla="*/ 112 h 631"/>
                <a:gd name="T84" fmla="*/ 247 w 543"/>
                <a:gd name="T85" fmla="*/ 90 h 631"/>
                <a:gd name="T86" fmla="*/ 270 w 543"/>
                <a:gd name="T87" fmla="*/ 69 h 631"/>
                <a:gd name="T88" fmla="*/ 293 w 543"/>
                <a:gd name="T89" fmla="*/ 50 h 631"/>
                <a:gd name="T90" fmla="*/ 311 w 543"/>
                <a:gd name="T91" fmla="*/ 33 h 631"/>
                <a:gd name="T92" fmla="*/ 329 w 543"/>
                <a:gd name="T93" fmla="*/ 19 h 631"/>
                <a:gd name="T94" fmla="*/ 341 w 543"/>
                <a:gd name="T95" fmla="*/ 8 h 631"/>
                <a:gd name="T96" fmla="*/ 351 w 543"/>
                <a:gd name="T97" fmla="*/ 0 h 631"/>
                <a:gd name="T98" fmla="*/ 353 w 543"/>
                <a:gd name="T99" fmla="*/ 27 h 631"/>
                <a:gd name="T100" fmla="*/ 359 w 543"/>
                <a:gd name="T101" fmla="*/ 59 h 631"/>
                <a:gd name="T102" fmla="*/ 369 w 543"/>
                <a:gd name="T103" fmla="*/ 87 h 631"/>
                <a:gd name="T104" fmla="*/ 385 w 543"/>
                <a:gd name="T105" fmla="*/ 100 h 63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43"/>
                <a:gd name="T160" fmla="*/ 0 h 631"/>
                <a:gd name="T161" fmla="*/ 543 w 543"/>
                <a:gd name="T162" fmla="*/ 631 h 63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43" h="631">
                  <a:moveTo>
                    <a:pt x="543" y="151"/>
                  </a:moveTo>
                  <a:lnTo>
                    <a:pt x="534" y="161"/>
                  </a:lnTo>
                  <a:lnTo>
                    <a:pt x="516" y="180"/>
                  </a:lnTo>
                  <a:lnTo>
                    <a:pt x="490" y="208"/>
                  </a:lnTo>
                  <a:lnTo>
                    <a:pt x="459" y="239"/>
                  </a:lnTo>
                  <a:lnTo>
                    <a:pt x="421" y="276"/>
                  </a:lnTo>
                  <a:lnTo>
                    <a:pt x="382" y="317"/>
                  </a:lnTo>
                  <a:lnTo>
                    <a:pt x="339" y="358"/>
                  </a:lnTo>
                  <a:lnTo>
                    <a:pt x="295" y="403"/>
                  </a:lnTo>
                  <a:lnTo>
                    <a:pt x="252" y="446"/>
                  </a:lnTo>
                  <a:lnTo>
                    <a:pt x="211" y="487"/>
                  </a:lnTo>
                  <a:lnTo>
                    <a:pt x="171" y="526"/>
                  </a:lnTo>
                  <a:lnTo>
                    <a:pt x="137" y="561"/>
                  </a:lnTo>
                  <a:lnTo>
                    <a:pt x="108" y="590"/>
                  </a:lnTo>
                  <a:lnTo>
                    <a:pt x="84" y="612"/>
                  </a:lnTo>
                  <a:lnTo>
                    <a:pt x="70" y="626"/>
                  </a:lnTo>
                  <a:lnTo>
                    <a:pt x="65" y="631"/>
                  </a:lnTo>
                  <a:lnTo>
                    <a:pt x="53" y="619"/>
                  </a:lnTo>
                  <a:lnTo>
                    <a:pt x="41" y="598"/>
                  </a:lnTo>
                  <a:lnTo>
                    <a:pt x="31" y="573"/>
                  </a:lnTo>
                  <a:lnTo>
                    <a:pt x="21" y="543"/>
                  </a:lnTo>
                  <a:lnTo>
                    <a:pt x="12" y="518"/>
                  </a:lnTo>
                  <a:lnTo>
                    <a:pt x="5" y="494"/>
                  </a:lnTo>
                  <a:lnTo>
                    <a:pt x="2" y="478"/>
                  </a:lnTo>
                  <a:lnTo>
                    <a:pt x="0" y="471"/>
                  </a:lnTo>
                  <a:lnTo>
                    <a:pt x="2" y="471"/>
                  </a:lnTo>
                  <a:lnTo>
                    <a:pt x="5" y="471"/>
                  </a:lnTo>
                  <a:lnTo>
                    <a:pt x="10" y="470"/>
                  </a:lnTo>
                  <a:lnTo>
                    <a:pt x="19" y="468"/>
                  </a:lnTo>
                  <a:lnTo>
                    <a:pt x="29" y="461"/>
                  </a:lnTo>
                  <a:lnTo>
                    <a:pt x="41" y="453"/>
                  </a:lnTo>
                  <a:lnTo>
                    <a:pt x="55" y="439"/>
                  </a:lnTo>
                  <a:lnTo>
                    <a:pt x="70" y="420"/>
                  </a:lnTo>
                  <a:lnTo>
                    <a:pt x="82" y="406"/>
                  </a:lnTo>
                  <a:lnTo>
                    <a:pt x="99" y="388"/>
                  </a:lnTo>
                  <a:lnTo>
                    <a:pt x="122" y="364"/>
                  </a:lnTo>
                  <a:lnTo>
                    <a:pt x="149" y="336"/>
                  </a:lnTo>
                  <a:lnTo>
                    <a:pt x="178" y="307"/>
                  </a:lnTo>
                  <a:lnTo>
                    <a:pt x="211" y="274"/>
                  </a:lnTo>
                  <a:lnTo>
                    <a:pt x="245" y="240"/>
                  </a:lnTo>
                  <a:lnTo>
                    <a:pt x="281" y="204"/>
                  </a:lnTo>
                  <a:lnTo>
                    <a:pt x="315" y="170"/>
                  </a:lnTo>
                  <a:lnTo>
                    <a:pt x="349" y="137"/>
                  </a:lnTo>
                  <a:lnTo>
                    <a:pt x="382" y="105"/>
                  </a:lnTo>
                  <a:lnTo>
                    <a:pt x="413" y="76"/>
                  </a:lnTo>
                  <a:lnTo>
                    <a:pt x="440" y="50"/>
                  </a:lnTo>
                  <a:lnTo>
                    <a:pt x="464" y="28"/>
                  </a:lnTo>
                  <a:lnTo>
                    <a:pt x="481" y="12"/>
                  </a:lnTo>
                  <a:lnTo>
                    <a:pt x="495" y="0"/>
                  </a:lnTo>
                  <a:lnTo>
                    <a:pt x="498" y="40"/>
                  </a:lnTo>
                  <a:lnTo>
                    <a:pt x="507" y="88"/>
                  </a:lnTo>
                  <a:lnTo>
                    <a:pt x="522" y="131"/>
                  </a:lnTo>
                  <a:lnTo>
                    <a:pt x="543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Freeform 48"/>
            <p:cNvSpPr>
              <a:spLocks/>
            </p:cNvSpPr>
            <p:nvPr/>
          </p:nvSpPr>
          <p:spPr bwMode="auto">
            <a:xfrm>
              <a:off x="6343" y="3208"/>
              <a:ext cx="457" cy="513"/>
            </a:xfrm>
            <a:custGeom>
              <a:avLst/>
              <a:gdLst>
                <a:gd name="T0" fmla="*/ 385 w 543"/>
                <a:gd name="T1" fmla="*/ 100 h 631"/>
                <a:gd name="T2" fmla="*/ 385 w 543"/>
                <a:gd name="T3" fmla="*/ 100 h 631"/>
                <a:gd name="T4" fmla="*/ 378 w 543"/>
                <a:gd name="T5" fmla="*/ 107 h 631"/>
                <a:gd name="T6" fmla="*/ 365 w 543"/>
                <a:gd name="T7" fmla="*/ 119 h 631"/>
                <a:gd name="T8" fmla="*/ 347 w 543"/>
                <a:gd name="T9" fmla="*/ 137 h 631"/>
                <a:gd name="T10" fmla="*/ 325 w 543"/>
                <a:gd name="T11" fmla="*/ 158 h 631"/>
                <a:gd name="T12" fmla="*/ 298 w 543"/>
                <a:gd name="T13" fmla="*/ 182 h 631"/>
                <a:gd name="T14" fmla="*/ 270 w 543"/>
                <a:gd name="T15" fmla="*/ 210 h 631"/>
                <a:gd name="T16" fmla="*/ 240 w 543"/>
                <a:gd name="T17" fmla="*/ 237 h 631"/>
                <a:gd name="T18" fmla="*/ 209 w 543"/>
                <a:gd name="T19" fmla="*/ 267 h 631"/>
                <a:gd name="T20" fmla="*/ 178 w 543"/>
                <a:gd name="T21" fmla="*/ 295 h 631"/>
                <a:gd name="T22" fmla="*/ 150 w 543"/>
                <a:gd name="T23" fmla="*/ 322 h 631"/>
                <a:gd name="T24" fmla="*/ 121 w 543"/>
                <a:gd name="T25" fmla="*/ 348 h 631"/>
                <a:gd name="T26" fmla="*/ 97 w 543"/>
                <a:gd name="T27" fmla="*/ 371 h 631"/>
                <a:gd name="T28" fmla="*/ 77 w 543"/>
                <a:gd name="T29" fmla="*/ 390 h 631"/>
                <a:gd name="T30" fmla="*/ 60 w 543"/>
                <a:gd name="T31" fmla="*/ 405 h 631"/>
                <a:gd name="T32" fmla="*/ 50 w 543"/>
                <a:gd name="T33" fmla="*/ 414 h 631"/>
                <a:gd name="T34" fmla="*/ 46 w 543"/>
                <a:gd name="T35" fmla="*/ 417 h 631"/>
                <a:gd name="T36" fmla="*/ 46 w 543"/>
                <a:gd name="T37" fmla="*/ 417 h 631"/>
                <a:gd name="T38" fmla="*/ 38 w 543"/>
                <a:gd name="T39" fmla="*/ 409 h 631"/>
                <a:gd name="T40" fmla="*/ 29 w 543"/>
                <a:gd name="T41" fmla="*/ 395 h 631"/>
                <a:gd name="T42" fmla="*/ 22 w 543"/>
                <a:gd name="T43" fmla="*/ 379 h 631"/>
                <a:gd name="T44" fmla="*/ 15 w 543"/>
                <a:gd name="T45" fmla="*/ 359 h 631"/>
                <a:gd name="T46" fmla="*/ 8 w 543"/>
                <a:gd name="T47" fmla="*/ 342 h 631"/>
                <a:gd name="T48" fmla="*/ 3 w 543"/>
                <a:gd name="T49" fmla="*/ 327 h 631"/>
                <a:gd name="T50" fmla="*/ 2 w 543"/>
                <a:gd name="T51" fmla="*/ 316 h 631"/>
                <a:gd name="T52" fmla="*/ 0 w 543"/>
                <a:gd name="T53" fmla="*/ 311 h 631"/>
                <a:gd name="T54" fmla="*/ 0 w 543"/>
                <a:gd name="T55" fmla="*/ 311 h 631"/>
                <a:gd name="T56" fmla="*/ 2 w 543"/>
                <a:gd name="T57" fmla="*/ 311 h 631"/>
                <a:gd name="T58" fmla="*/ 3 w 543"/>
                <a:gd name="T59" fmla="*/ 311 h 631"/>
                <a:gd name="T60" fmla="*/ 7 w 543"/>
                <a:gd name="T61" fmla="*/ 311 h 631"/>
                <a:gd name="T62" fmla="*/ 13 w 543"/>
                <a:gd name="T63" fmla="*/ 309 h 631"/>
                <a:gd name="T64" fmla="*/ 20 w 543"/>
                <a:gd name="T65" fmla="*/ 305 h 631"/>
                <a:gd name="T66" fmla="*/ 29 w 543"/>
                <a:gd name="T67" fmla="*/ 299 h 631"/>
                <a:gd name="T68" fmla="*/ 39 w 543"/>
                <a:gd name="T69" fmla="*/ 290 h 631"/>
                <a:gd name="T70" fmla="*/ 50 w 543"/>
                <a:gd name="T71" fmla="*/ 277 h 631"/>
                <a:gd name="T72" fmla="*/ 50 w 543"/>
                <a:gd name="T73" fmla="*/ 277 h 631"/>
                <a:gd name="T74" fmla="*/ 58 w 543"/>
                <a:gd name="T75" fmla="*/ 268 h 631"/>
                <a:gd name="T76" fmla="*/ 70 w 543"/>
                <a:gd name="T77" fmla="*/ 256 h 631"/>
                <a:gd name="T78" fmla="*/ 87 w 543"/>
                <a:gd name="T79" fmla="*/ 241 h 631"/>
                <a:gd name="T80" fmla="*/ 105 w 543"/>
                <a:gd name="T81" fmla="*/ 222 h 631"/>
                <a:gd name="T82" fmla="*/ 126 w 543"/>
                <a:gd name="T83" fmla="*/ 203 h 631"/>
                <a:gd name="T84" fmla="*/ 150 w 543"/>
                <a:gd name="T85" fmla="*/ 181 h 631"/>
                <a:gd name="T86" fmla="*/ 173 w 543"/>
                <a:gd name="T87" fmla="*/ 159 h 631"/>
                <a:gd name="T88" fmla="*/ 199 w 543"/>
                <a:gd name="T89" fmla="*/ 135 h 631"/>
                <a:gd name="T90" fmla="*/ 223 w 543"/>
                <a:gd name="T91" fmla="*/ 112 h 631"/>
                <a:gd name="T92" fmla="*/ 247 w 543"/>
                <a:gd name="T93" fmla="*/ 90 h 631"/>
                <a:gd name="T94" fmla="*/ 270 w 543"/>
                <a:gd name="T95" fmla="*/ 69 h 631"/>
                <a:gd name="T96" fmla="*/ 293 w 543"/>
                <a:gd name="T97" fmla="*/ 50 h 631"/>
                <a:gd name="T98" fmla="*/ 311 w 543"/>
                <a:gd name="T99" fmla="*/ 33 h 631"/>
                <a:gd name="T100" fmla="*/ 329 w 543"/>
                <a:gd name="T101" fmla="*/ 19 h 631"/>
                <a:gd name="T102" fmla="*/ 341 w 543"/>
                <a:gd name="T103" fmla="*/ 8 h 631"/>
                <a:gd name="T104" fmla="*/ 351 w 543"/>
                <a:gd name="T105" fmla="*/ 0 h 631"/>
                <a:gd name="T106" fmla="*/ 351 w 543"/>
                <a:gd name="T107" fmla="*/ 0 h 631"/>
                <a:gd name="T108" fmla="*/ 353 w 543"/>
                <a:gd name="T109" fmla="*/ 27 h 631"/>
                <a:gd name="T110" fmla="*/ 359 w 543"/>
                <a:gd name="T111" fmla="*/ 59 h 631"/>
                <a:gd name="T112" fmla="*/ 369 w 543"/>
                <a:gd name="T113" fmla="*/ 87 h 631"/>
                <a:gd name="T114" fmla="*/ 385 w 543"/>
                <a:gd name="T115" fmla="*/ 100 h 63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43"/>
                <a:gd name="T175" fmla="*/ 0 h 631"/>
                <a:gd name="T176" fmla="*/ 543 w 543"/>
                <a:gd name="T177" fmla="*/ 631 h 63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43" h="631">
                  <a:moveTo>
                    <a:pt x="543" y="151"/>
                  </a:moveTo>
                  <a:lnTo>
                    <a:pt x="543" y="151"/>
                  </a:lnTo>
                  <a:lnTo>
                    <a:pt x="534" y="161"/>
                  </a:lnTo>
                  <a:lnTo>
                    <a:pt x="516" y="180"/>
                  </a:lnTo>
                  <a:lnTo>
                    <a:pt x="490" y="208"/>
                  </a:lnTo>
                  <a:lnTo>
                    <a:pt x="459" y="239"/>
                  </a:lnTo>
                  <a:lnTo>
                    <a:pt x="421" y="276"/>
                  </a:lnTo>
                  <a:lnTo>
                    <a:pt x="382" y="317"/>
                  </a:lnTo>
                  <a:lnTo>
                    <a:pt x="339" y="358"/>
                  </a:lnTo>
                  <a:lnTo>
                    <a:pt x="295" y="403"/>
                  </a:lnTo>
                  <a:lnTo>
                    <a:pt x="252" y="446"/>
                  </a:lnTo>
                  <a:lnTo>
                    <a:pt x="211" y="487"/>
                  </a:lnTo>
                  <a:lnTo>
                    <a:pt x="171" y="526"/>
                  </a:lnTo>
                  <a:lnTo>
                    <a:pt x="137" y="561"/>
                  </a:lnTo>
                  <a:lnTo>
                    <a:pt x="108" y="590"/>
                  </a:lnTo>
                  <a:lnTo>
                    <a:pt x="84" y="612"/>
                  </a:lnTo>
                  <a:lnTo>
                    <a:pt x="70" y="626"/>
                  </a:lnTo>
                  <a:lnTo>
                    <a:pt x="65" y="631"/>
                  </a:lnTo>
                  <a:lnTo>
                    <a:pt x="53" y="619"/>
                  </a:lnTo>
                  <a:lnTo>
                    <a:pt x="41" y="598"/>
                  </a:lnTo>
                  <a:lnTo>
                    <a:pt x="31" y="573"/>
                  </a:lnTo>
                  <a:lnTo>
                    <a:pt x="21" y="543"/>
                  </a:lnTo>
                  <a:lnTo>
                    <a:pt x="12" y="518"/>
                  </a:lnTo>
                  <a:lnTo>
                    <a:pt x="5" y="494"/>
                  </a:lnTo>
                  <a:lnTo>
                    <a:pt x="2" y="478"/>
                  </a:lnTo>
                  <a:lnTo>
                    <a:pt x="0" y="471"/>
                  </a:lnTo>
                  <a:lnTo>
                    <a:pt x="2" y="471"/>
                  </a:lnTo>
                  <a:lnTo>
                    <a:pt x="5" y="471"/>
                  </a:lnTo>
                  <a:lnTo>
                    <a:pt x="10" y="470"/>
                  </a:lnTo>
                  <a:lnTo>
                    <a:pt x="19" y="468"/>
                  </a:lnTo>
                  <a:lnTo>
                    <a:pt x="29" y="461"/>
                  </a:lnTo>
                  <a:lnTo>
                    <a:pt x="41" y="453"/>
                  </a:lnTo>
                  <a:lnTo>
                    <a:pt x="55" y="439"/>
                  </a:lnTo>
                  <a:lnTo>
                    <a:pt x="70" y="420"/>
                  </a:lnTo>
                  <a:lnTo>
                    <a:pt x="82" y="406"/>
                  </a:lnTo>
                  <a:lnTo>
                    <a:pt x="99" y="388"/>
                  </a:lnTo>
                  <a:lnTo>
                    <a:pt x="122" y="364"/>
                  </a:lnTo>
                  <a:lnTo>
                    <a:pt x="149" y="336"/>
                  </a:lnTo>
                  <a:lnTo>
                    <a:pt x="178" y="307"/>
                  </a:lnTo>
                  <a:lnTo>
                    <a:pt x="211" y="274"/>
                  </a:lnTo>
                  <a:lnTo>
                    <a:pt x="245" y="240"/>
                  </a:lnTo>
                  <a:lnTo>
                    <a:pt x="281" y="204"/>
                  </a:lnTo>
                  <a:lnTo>
                    <a:pt x="315" y="170"/>
                  </a:lnTo>
                  <a:lnTo>
                    <a:pt x="349" y="137"/>
                  </a:lnTo>
                  <a:lnTo>
                    <a:pt x="382" y="105"/>
                  </a:lnTo>
                  <a:lnTo>
                    <a:pt x="413" y="76"/>
                  </a:lnTo>
                  <a:lnTo>
                    <a:pt x="440" y="50"/>
                  </a:lnTo>
                  <a:lnTo>
                    <a:pt x="464" y="28"/>
                  </a:lnTo>
                  <a:lnTo>
                    <a:pt x="481" y="12"/>
                  </a:lnTo>
                  <a:lnTo>
                    <a:pt x="495" y="0"/>
                  </a:lnTo>
                  <a:lnTo>
                    <a:pt x="498" y="40"/>
                  </a:lnTo>
                  <a:lnTo>
                    <a:pt x="507" y="88"/>
                  </a:lnTo>
                  <a:lnTo>
                    <a:pt x="522" y="131"/>
                  </a:lnTo>
                  <a:lnTo>
                    <a:pt x="543" y="151"/>
                  </a:lnTo>
                </a:path>
              </a:pathLst>
            </a:custGeom>
            <a:grp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49"/>
            <p:cNvSpPr>
              <a:spLocks/>
            </p:cNvSpPr>
            <p:nvPr/>
          </p:nvSpPr>
          <p:spPr bwMode="auto">
            <a:xfrm>
              <a:off x="5658" y="2961"/>
              <a:ext cx="1164" cy="795"/>
            </a:xfrm>
            <a:custGeom>
              <a:avLst/>
              <a:gdLst>
                <a:gd name="T0" fmla="*/ 204 w 1384"/>
                <a:gd name="T1" fmla="*/ 468 h 978"/>
                <a:gd name="T2" fmla="*/ 169 w 1384"/>
                <a:gd name="T3" fmla="*/ 399 h 978"/>
                <a:gd name="T4" fmla="*/ 154 w 1384"/>
                <a:gd name="T5" fmla="*/ 358 h 978"/>
                <a:gd name="T6" fmla="*/ 172 w 1384"/>
                <a:gd name="T7" fmla="*/ 348 h 978"/>
                <a:gd name="T8" fmla="*/ 76 w 1384"/>
                <a:gd name="T9" fmla="*/ 311 h 978"/>
                <a:gd name="T10" fmla="*/ 63 w 1384"/>
                <a:gd name="T11" fmla="*/ 329 h 978"/>
                <a:gd name="T12" fmla="*/ 85 w 1384"/>
                <a:gd name="T13" fmla="*/ 383 h 978"/>
                <a:gd name="T14" fmla="*/ 131 w 1384"/>
                <a:gd name="T15" fmla="*/ 451 h 978"/>
                <a:gd name="T16" fmla="*/ 169 w 1384"/>
                <a:gd name="T17" fmla="*/ 474 h 978"/>
                <a:gd name="T18" fmla="*/ 137 w 1384"/>
                <a:gd name="T19" fmla="*/ 463 h 978"/>
                <a:gd name="T20" fmla="*/ 68 w 1384"/>
                <a:gd name="T21" fmla="*/ 428 h 978"/>
                <a:gd name="T22" fmla="*/ 22 w 1384"/>
                <a:gd name="T23" fmla="*/ 359 h 978"/>
                <a:gd name="T24" fmla="*/ 0 w 1384"/>
                <a:gd name="T25" fmla="*/ 306 h 978"/>
                <a:gd name="T26" fmla="*/ 13 w 1384"/>
                <a:gd name="T27" fmla="*/ 288 h 978"/>
                <a:gd name="T28" fmla="*/ 21 w 1384"/>
                <a:gd name="T29" fmla="*/ 281 h 978"/>
                <a:gd name="T30" fmla="*/ 34 w 1384"/>
                <a:gd name="T31" fmla="*/ 250 h 978"/>
                <a:gd name="T32" fmla="*/ 88 w 1384"/>
                <a:gd name="T33" fmla="*/ 193 h 978"/>
                <a:gd name="T34" fmla="*/ 197 w 1384"/>
                <a:gd name="T35" fmla="*/ 94 h 978"/>
                <a:gd name="T36" fmla="*/ 292 w 1384"/>
                <a:gd name="T37" fmla="*/ 9 h 978"/>
                <a:gd name="T38" fmla="*/ 320 w 1384"/>
                <a:gd name="T39" fmla="*/ 1 h 978"/>
                <a:gd name="T40" fmla="*/ 375 w 1384"/>
                <a:gd name="T41" fmla="*/ 16 h 978"/>
                <a:gd name="T42" fmla="*/ 527 w 1384"/>
                <a:gd name="T43" fmla="*/ 61 h 978"/>
                <a:gd name="T44" fmla="*/ 723 w 1384"/>
                <a:gd name="T45" fmla="*/ 116 h 978"/>
                <a:gd name="T46" fmla="*/ 876 w 1384"/>
                <a:gd name="T47" fmla="*/ 159 h 978"/>
                <a:gd name="T48" fmla="*/ 936 w 1384"/>
                <a:gd name="T49" fmla="*/ 186 h 978"/>
                <a:gd name="T50" fmla="*/ 904 w 1384"/>
                <a:gd name="T51" fmla="*/ 219 h 978"/>
                <a:gd name="T52" fmla="*/ 823 w 1384"/>
                <a:gd name="T53" fmla="*/ 291 h 978"/>
                <a:gd name="T54" fmla="*/ 725 w 1384"/>
                <a:gd name="T55" fmla="*/ 382 h 978"/>
                <a:gd name="T56" fmla="*/ 646 w 1384"/>
                <a:gd name="T57" fmla="*/ 458 h 978"/>
                <a:gd name="T58" fmla="*/ 605 w 1384"/>
                <a:gd name="T59" fmla="*/ 500 h 978"/>
                <a:gd name="T60" fmla="*/ 579 w 1384"/>
                <a:gd name="T61" fmla="*/ 512 h 978"/>
                <a:gd name="T62" fmla="*/ 579 w 1384"/>
                <a:gd name="T63" fmla="*/ 528 h 978"/>
                <a:gd name="T64" fmla="*/ 605 w 1384"/>
                <a:gd name="T65" fmla="*/ 596 h 978"/>
                <a:gd name="T66" fmla="*/ 635 w 1384"/>
                <a:gd name="T67" fmla="*/ 606 h 978"/>
                <a:gd name="T68" fmla="*/ 725 w 1384"/>
                <a:gd name="T69" fmla="*/ 523 h 978"/>
                <a:gd name="T70" fmla="*/ 846 w 1384"/>
                <a:gd name="T71" fmla="*/ 411 h 978"/>
                <a:gd name="T72" fmla="*/ 941 w 1384"/>
                <a:gd name="T73" fmla="*/ 319 h 978"/>
                <a:gd name="T74" fmla="*/ 979 w 1384"/>
                <a:gd name="T75" fmla="*/ 296 h 978"/>
                <a:gd name="T76" fmla="*/ 907 w 1384"/>
                <a:gd name="T77" fmla="*/ 376 h 978"/>
                <a:gd name="T78" fmla="*/ 798 w 1384"/>
                <a:gd name="T79" fmla="*/ 477 h 978"/>
                <a:gd name="T80" fmla="*/ 712 w 1384"/>
                <a:gd name="T81" fmla="*/ 563 h 978"/>
                <a:gd name="T82" fmla="*/ 657 w 1384"/>
                <a:gd name="T83" fmla="*/ 615 h 978"/>
                <a:gd name="T84" fmla="*/ 645 w 1384"/>
                <a:gd name="T85" fmla="*/ 634 h 978"/>
                <a:gd name="T86" fmla="*/ 618 w 1384"/>
                <a:gd name="T87" fmla="*/ 646 h 978"/>
                <a:gd name="T88" fmla="*/ 585 w 1384"/>
                <a:gd name="T89" fmla="*/ 632 h 978"/>
                <a:gd name="T90" fmla="*/ 523 w 1384"/>
                <a:gd name="T91" fmla="*/ 606 h 978"/>
                <a:gd name="T92" fmla="*/ 431 w 1384"/>
                <a:gd name="T93" fmla="*/ 572 h 978"/>
                <a:gd name="T94" fmla="*/ 330 w 1384"/>
                <a:gd name="T95" fmla="*/ 534 h 97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84"/>
                <a:gd name="T145" fmla="*/ 0 h 978"/>
                <a:gd name="T146" fmla="*/ 1384 w 1384"/>
                <a:gd name="T147" fmla="*/ 978 h 97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84" h="978">
                  <a:moveTo>
                    <a:pt x="394" y="779"/>
                  </a:moveTo>
                  <a:lnTo>
                    <a:pt x="348" y="757"/>
                  </a:lnTo>
                  <a:lnTo>
                    <a:pt x="314" y="733"/>
                  </a:lnTo>
                  <a:lnTo>
                    <a:pt x="288" y="709"/>
                  </a:lnTo>
                  <a:lnTo>
                    <a:pt x="271" y="681"/>
                  </a:lnTo>
                  <a:lnTo>
                    <a:pt x="257" y="656"/>
                  </a:lnTo>
                  <a:lnTo>
                    <a:pt x="247" y="630"/>
                  </a:lnTo>
                  <a:lnTo>
                    <a:pt x="239" y="604"/>
                  </a:lnTo>
                  <a:lnTo>
                    <a:pt x="228" y="582"/>
                  </a:lnTo>
                  <a:lnTo>
                    <a:pt x="220" y="565"/>
                  </a:lnTo>
                  <a:lnTo>
                    <a:pt x="216" y="551"/>
                  </a:lnTo>
                  <a:lnTo>
                    <a:pt x="218" y="541"/>
                  </a:lnTo>
                  <a:lnTo>
                    <a:pt x="221" y="532"/>
                  </a:lnTo>
                  <a:lnTo>
                    <a:pt x="227" y="527"/>
                  </a:lnTo>
                  <a:lnTo>
                    <a:pt x="235" y="525"/>
                  </a:lnTo>
                  <a:lnTo>
                    <a:pt x="244" y="527"/>
                  </a:lnTo>
                  <a:lnTo>
                    <a:pt x="254" y="531"/>
                  </a:lnTo>
                  <a:lnTo>
                    <a:pt x="125" y="479"/>
                  </a:lnTo>
                  <a:lnTo>
                    <a:pt x="115" y="472"/>
                  </a:lnTo>
                  <a:lnTo>
                    <a:pt x="107" y="471"/>
                  </a:lnTo>
                  <a:lnTo>
                    <a:pt x="100" y="472"/>
                  </a:lnTo>
                  <a:lnTo>
                    <a:pt x="93" y="477"/>
                  </a:lnTo>
                  <a:lnTo>
                    <a:pt x="89" y="486"/>
                  </a:lnTo>
                  <a:lnTo>
                    <a:pt x="89" y="498"/>
                  </a:lnTo>
                  <a:lnTo>
                    <a:pt x="93" y="513"/>
                  </a:lnTo>
                  <a:lnTo>
                    <a:pt x="100" y="531"/>
                  </a:lnTo>
                  <a:lnTo>
                    <a:pt x="110" y="555"/>
                  </a:lnTo>
                  <a:lnTo>
                    <a:pt x="120" y="580"/>
                  </a:lnTo>
                  <a:lnTo>
                    <a:pt x="129" y="606"/>
                  </a:lnTo>
                  <a:lnTo>
                    <a:pt x="143" y="632"/>
                  </a:lnTo>
                  <a:lnTo>
                    <a:pt x="160" y="657"/>
                  </a:lnTo>
                  <a:lnTo>
                    <a:pt x="185" y="683"/>
                  </a:lnTo>
                  <a:lnTo>
                    <a:pt x="220" y="705"/>
                  </a:lnTo>
                  <a:lnTo>
                    <a:pt x="266" y="728"/>
                  </a:lnTo>
                  <a:lnTo>
                    <a:pt x="252" y="722"/>
                  </a:lnTo>
                  <a:lnTo>
                    <a:pt x="239" y="717"/>
                  </a:lnTo>
                  <a:lnTo>
                    <a:pt x="227" y="712"/>
                  </a:lnTo>
                  <a:lnTo>
                    <a:pt x="215" y="707"/>
                  </a:lnTo>
                  <a:lnTo>
                    <a:pt x="204" y="704"/>
                  </a:lnTo>
                  <a:lnTo>
                    <a:pt x="194" y="700"/>
                  </a:lnTo>
                  <a:lnTo>
                    <a:pt x="185" y="697"/>
                  </a:lnTo>
                  <a:lnTo>
                    <a:pt x="177" y="693"/>
                  </a:lnTo>
                  <a:lnTo>
                    <a:pt x="131" y="671"/>
                  </a:lnTo>
                  <a:lnTo>
                    <a:pt x="96" y="647"/>
                  </a:lnTo>
                  <a:lnTo>
                    <a:pt x="71" y="623"/>
                  </a:lnTo>
                  <a:lnTo>
                    <a:pt x="54" y="597"/>
                  </a:lnTo>
                  <a:lnTo>
                    <a:pt x="40" y="570"/>
                  </a:lnTo>
                  <a:lnTo>
                    <a:pt x="31" y="544"/>
                  </a:lnTo>
                  <a:lnTo>
                    <a:pt x="21" y="520"/>
                  </a:lnTo>
                  <a:lnTo>
                    <a:pt x="11" y="496"/>
                  </a:lnTo>
                  <a:lnTo>
                    <a:pt x="4" y="479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4" y="443"/>
                  </a:lnTo>
                  <a:lnTo>
                    <a:pt x="11" y="438"/>
                  </a:lnTo>
                  <a:lnTo>
                    <a:pt x="18" y="436"/>
                  </a:lnTo>
                  <a:lnTo>
                    <a:pt x="26" y="438"/>
                  </a:lnTo>
                  <a:lnTo>
                    <a:pt x="36" y="445"/>
                  </a:lnTo>
                  <a:lnTo>
                    <a:pt x="31" y="435"/>
                  </a:lnTo>
                  <a:lnTo>
                    <a:pt x="30" y="426"/>
                  </a:lnTo>
                  <a:lnTo>
                    <a:pt x="30" y="416"/>
                  </a:lnTo>
                  <a:lnTo>
                    <a:pt x="33" y="404"/>
                  </a:lnTo>
                  <a:lnTo>
                    <a:pt x="38" y="392"/>
                  </a:lnTo>
                  <a:lnTo>
                    <a:pt x="48" y="378"/>
                  </a:lnTo>
                  <a:lnTo>
                    <a:pt x="62" y="361"/>
                  </a:lnTo>
                  <a:lnTo>
                    <a:pt x="79" y="340"/>
                  </a:lnTo>
                  <a:lnTo>
                    <a:pt x="100" y="318"/>
                  </a:lnTo>
                  <a:lnTo>
                    <a:pt x="125" y="292"/>
                  </a:lnTo>
                  <a:lnTo>
                    <a:pt x="156" y="262"/>
                  </a:lnTo>
                  <a:lnTo>
                    <a:pt x="191" y="227"/>
                  </a:lnTo>
                  <a:lnTo>
                    <a:pt x="232" y="188"/>
                  </a:lnTo>
                  <a:lnTo>
                    <a:pt x="278" y="143"/>
                  </a:lnTo>
                  <a:lnTo>
                    <a:pt x="329" y="92"/>
                  </a:lnTo>
                  <a:lnTo>
                    <a:pt x="388" y="36"/>
                  </a:lnTo>
                  <a:lnTo>
                    <a:pt x="401" y="24"/>
                  </a:lnTo>
                  <a:lnTo>
                    <a:pt x="412" y="13"/>
                  </a:lnTo>
                  <a:lnTo>
                    <a:pt x="422" y="6"/>
                  </a:lnTo>
                  <a:lnTo>
                    <a:pt x="432" y="1"/>
                  </a:lnTo>
                  <a:lnTo>
                    <a:pt x="442" y="0"/>
                  </a:lnTo>
                  <a:lnTo>
                    <a:pt x="453" y="1"/>
                  </a:lnTo>
                  <a:lnTo>
                    <a:pt x="466" y="5"/>
                  </a:lnTo>
                  <a:lnTo>
                    <a:pt x="483" y="10"/>
                  </a:lnTo>
                  <a:lnTo>
                    <a:pt x="501" y="15"/>
                  </a:lnTo>
                  <a:lnTo>
                    <a:pt x="530" y="25"/>
                  </a:lnTo>
                  <a:lnTo>
                    <a:pt x="573" y="39"/>
                  </a:lnTo>
                  <a:lnTo>
                    <a:pt x="624" y="54"/>
                  </a:lnTo>
                  <a:lnTo>
                    <a:pt x="682" y="73"/>
                  </a:lnTo>
                  <a:lnTo>
                    <a:pt x="746" y="92"/>
                  </a:lnTo>
                  <a:lnTo>
                    <a:pt x="814" y="113"/>
                  </a:lnTo>
                  <a:lnTo>
                    <a:pt x="884" y="133"/>
                  </a:lnTo>
                  <a:lnTo>
                    <a:pt x="954" y="155"/>
                  </a:lnTo>
                  <a:lnTo>
                    <a:pt x="1023" y="176"/>
                  </a:lnTo>
                  <a:lnTo>
                    <a:pt x="1086" y="195"/>
                  </a:lnTo>
                  <a:lnTo>
                    <a:pt x="1145" y="214"/>
                  </a:lnTo>
                  <a:lnTo>
                    <a:pt x="1196" y="229"/>
                  </a:lnTo>
                  <a:lnTo>
                    <a:pt x="1239" y="241"/>
                  </a:lnTo>
                  <a:lnTo>
                    <a:pt x="1268" y="251"/>
                  </a:lnTo>
                  <a:lnTo>
                    <a:pt x="1285" y="256"/>
                  </a:lnTo>
                  <a:lnTo>
                    <a:pt x="1312" y="270"/>
                  </a:lnTo>
                  <a:lnTo>
                    <a:pt x="1323" y="282"/>
                  </a:lnTo>
                  <a:lnTo>
                    <a:pt x="1319" y="294"/>
                  </a:lnTo>
                  <a:lnTo>
                    <a:pt x="1309" y="304"/>
                  </a:lnTo>
                  <a:lnTo>
                    <a:pt x="1295" y="316"/>
                  </a:lnTo>
                  <a:lnTo>
                    <a:pt x="1278" y="332"/>
                  </a:lnTo>
                  <a:lnTo>
                    <a:pt x="1254" y="354"/>
                  </a:lnTo>
                  <a:lnTo>
                    <a:pt x="1227" y="380"/>
                  </a:lnTo>
                  <a:lnTo>
                    <a:pt x="1196" y="409"/>
                  </a:lnTo>
                  <a:lnTo>
                    <a:pt x="1163" y="441"/>
                  </a:lnTo>
                  <a:lnTo>
                    <a:pt x="1129" y="474"/>
                  </a:lnTo>
                  <a:lnTo>
                    <a:pt x="1095" y="508"/>
                  </a:lnTo>
                  <a:lnTo>
                    <a:pt x="1059" y="544"/>
                  </a:lnTo>
                  <a:lnTo>
                    <a:pt x="1025" y="578"/>
                  </a:lnTo>
                  <a:lnTo>
                    <a:pt x="992" y="611"/>
                  </a:lnTo>
                  <a:lnTo>
                    <a:pt x="963" y="640"/>
                  </a:lnTo>
                  <a:lnTo>
                    <a:pt x="936" y="668"/>
                  </a:lnTo>
                  <a:lnTo>
                    <a:pt x="913" y="692"/>
                  </a:lnTo>
                  <a:lnTo>
                    <a:pt x="896" y="710"/>
                  </a:lnTo>
                  <a:lnTo>
                    <a:pt x="884" y="724"/>
                  </a:lnTo>
                  <a:lnTo>
                    <a:pt x="869" y="743"/>
                  </a:lnTo>
                  <a:lnTo>
                    <a:pt x="855" y="757"/>
                  </a:lnTo>
                  <a:lnTo>
                    <a:pt x="843" y="765"/>
                  </a:lnTo>
                  <a:lnTo>
                    <a:pt x="833" y="772"/>
                  </a:lnTo>
                  <a:lnTo>
                    <a:pt x="824" y="774"/>
                  </a:lnTo>
                  <a:lnTo>
                    <a:pt x="819" y="775"/>
                  </a:lnTo>
                  <a:lnTo>
                    <a:pt x="816" y="775"/>
                  </a:lnTo>
                  <a:lnTo>
                    <a:pt x="814" y="775"/>
                  </a:lnTo>
                  <a:lnTo>
                    <a:pt x="816" y="782"/>
                  </a:lnTo>
                  <a:lnTo>
                    <a:pt x="819" y="798"/>
                  </a:lnTo>
                  <a:lnTo>
                    <a:pt x="826" y="822"/>
                  </a:lnTo>
                  <a:lnTo>
                    <a:pt x="835" y="847"/>
                  </a:lnTo>
                  <a:lnTo>
                    <a:pt x="845" y="877"/>
                  </a:lnTo>
                  <a:lnTo>
                    <a:pt x="855" y="902"/>
                  </a:lnTo>
                  <a:lnTo>
                    <a:pt x="867" y="923"/>
                  </a:lnTo>
                  <a:lnTo>
                    <a:pt x="879" y="935"/>
                  </a:lnTo>
                  <a:lnTo>
                    <a:pt x="884" y="930"/>
                  </a:lnTo>
                  <a:lnTo>
                    <a:pt x="898" y="916"/>
                  </a:lnTo>
                  <a:lnTo>
                    <a:pt x="922" y="894"/>
                  </a:lnTo>
                  <a:lnTo>
                    <a:pt x="951" y="865"/>
                  </a:lnTo>
                  <a:lnTo>
                    <a:pt x="985" y="830"/>
                  </a:lnTo>
                  <a:lnTo>
                    <a:pt x="1025" y="791"/>
                  </a:lnTo>
                  <a:lnTo>
                    <a:pt x="1066" y="750"/>
                  </a:lnTo>
                  <a:lnTo>
                    <a:pt x="1109" y="707"/>
                  </a:lnTo>
                  <a:lnTo>
                    <a:pt x="1153" y="662"/>
                  </a:lnTo>
                  <a:lnTo>
                    <a:pt x="1196" y="621"/>
                  </a:lnTo>
                  <a:lnTo>
                    <a:pt x="1235" y="580"/>
                  </a:lnTo>
                  <a:lnTo>
                    <a:pt x="1273" y="543"/>
                  </a:lnTo>
                  <a:lnTo>
                    <a:pt x="1304" y="512"/>
                  </a:lnTo>
                  <a:lnTo>
                    <a:pt x="1330" y="484"/>
                  </a:lnTo>
                  <a:lnTo>
                    <a:pt x="1348" y="465"/>
                  </a:lnTo>
                  <a:lnTo>
                    <a:pt x="1357" y="455"/>
                  </a:lnTo>
                  <a:lnTo>
                    <a:pt x="1376" y="441"/>
                  </a:lnTo>
                  <a:lnTo>
                    <a:pt x="1384" y="448"/>
                  </a:lnTo>
                  <a:lnTo>
                    <a:pt x="1381" y="469"/>
                  </a:lnTo>
                  <a:lnTo>
                    <a:pt x="1367" y="489"/>
                  </a:lnTo>
                  <a:lnTo>
                    <a:pt x="1323" y="529"/>
                  </a:lnTo>
                  <a:lnTo>
                    <a:pt x="1282" y="568"/>
                  </a:lnTo>
                  <a:lnTo>
                    <a:pt x="1241" y="608"/>
                  </a:lnTo>
                  <a:lnTo>
                    <a:pt x="1201" y="647"/>
                  </a:lnTo>
                  <a:lnTo>
                    <a:pt x="1163" y="685"/>
                  </a:lnTo>
                  <a:lnTo>
                    <a:pt x="1128" y="722"/>
                  </a:lnTo>
                  <a:lnTo>
                    <a:pt x="1093" y="758"/>
                  </a:lnTo>
                  <a:lnTo>
                    <a:pt x="1062" y="793"/>
                  </a:lnTo>
                  <a:lnTo>
                    <a:pt x="1033" y="823"/>
                  </a:lnTo>
                  <a:lnTo>
                    <a:pt x="1006" y="853"/>
                  </a:lnTo>
                  <a:lnTo>
                    <a:pt x="984" y="878"/>
                  </a:lnTo>
                  <a:lnTo>
                    <a:pt x="961" y="901"/>
                  </a:lnTo>
                  <a:lnTo>
                    <a:pt x="944" y="918"/>
                  </a:lnTo>
                  <a:lnTo>
                    <a:pt x="929" y="931"/>
                  </a:lnTo>
                  <a:lnTo>
                    <a:pt x="919" y="938"/>
                  </a:lnTo>
                  <a:lnTo>
                    <a:pt x="910" y="942"/>
                  </a:lnTo>
                  <a:lnTo>
                    <a:pt x="913" y="952"/>
                  </a:lnTo>
                  <a:lnTo>
                    <a:pt x="912" y="960"/>
                  </a:lnTo>
                  <a:lnTo>
                    <a:pt x="907" y="967"/>
                  </a:lnTo>
                  <a:lnTo>
                    <a:pt x="898" y="974"/>
                  </a:lnTo>
                  <a:lnTo>
                    <a:pt x="886" y="978"/>
                  </a:lnTo>
                  <a:lnTo>
                    <a:pt x="874" y="978"/>
                  </a:lnTo>
                  <a:lnTo>
                    <a:pt x="860" y="974"/>
                  </a:lnTo>
                  <a:lnTo>
                    <a:pt x="847" y="967"/>
                  </a:lnTo>
                  <a:lnTo>
                    <a:pt x="838" y="962"/>
                  </a:lnTo>
                  <a:lnTo>
                    <a:pt x="826" y="957"/>
                  </a:lnTo>
                  <a:lnTo>
                    <a:pt x="809" y="948"/>
                  </a:lnTo>
                  <a:lnTo>
                    <a:pt x="788" y="940"/>
                  </a:lnTo>
                  <a:lnTo>
                    <a:pt x="764" y="930"/>
                  </a:lnTo>
                  <a:lnTo>
                    <a:pt x="739" y="918"/>
                  </a:lnTo>
                  <a:lnTo>
                    <a:pt x="710" y="906"/>
                  </a:lnTo>
                  <a:lnTo>
                    <a:pt x="679" y="894"/>
                  </a:lnTo>
                  <a:lnTo>
                    <a:pt x="646" y="880"/>
                  </a:lnTo>
                  <a:lnTo>
                    <a:pt x="610" y="866"/>
                  </a:lnTo>
                  <a:lnTo>
                    <a:pt x="576" y="851"/>
                  </a:lnTo>
                  <a:lnTo>
                    <a:pt x="540" y="837"/>
                  </a:lnTo>
                  <a:lnTo>
                    <a:pt x="502" y="822"/>
                  </a:lnTo>
                  <a:lnTo>
                    <a:pt x="466" y="808"/>
                  </a:lnTo>
                  <a:lnTo>
                    <a:pt x="430" y="793"/>
                  </a:lnTo>
                  <a:lnTo>
                    <a:pt x="394" y="7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Freeform 50"/>
            <p:cNvSpPr>
              <a:spLocks/>
            </p:cNvSpPr>
            <p:nvPr/>
          </p:nvSpPr>
          <p:spPr bwMode="auto">
            <a:xfrm>
              <a:off x="5658" y="2961"/>
              <a:ext cx="1164" cy="795"/>
            </a:xfrm>
            <a:custGeom>
              <a:avLst/>
              <a:gdLst>
                <a:gd name="T0" fmla="*/ 222 w 1384"/>
                <a:gd name="T1" fmla="*/ 484 h 978"/>
                <a:gd name="T2" fmla="*/ 175 w 1384"/>
                <a:gd name="T3" fmla="*/ 416 h 978"/>
                <a:gd name="T4" fmla="*/ 156 w 1384"/>
                <a:gd name="T5" fmla="*/ 373 h 978"/>
                <a:gd name="T6" fmla="*/ 161 w 1384"/>
                <a:gd name="T7" fmla="*/ 348 h 978"/>
                <a:gd name="T8" fmla="*/ 88 w 1384"/>
                <a:gd name="T9" fmla="*/ 316 h 978"/>
                <a:gd name="T10" fmla="*/ 71 w 1384"/>
                <a:gd name="T11" fmla="*/ 312 h 978"/>
                <a:gd name="T12" fmla="*/ 66 w 1384"/>
                <a:gd name="T13" fmla="*/ 339 h 978"/>
                <a:gd name="T14" fmla="*/ 85 w 1384"/>
                <a:gd name="T15" fmla="*/ 383 h 978"/>
                <a:gd name="T16" fmla="*/ 131 w 1384"/>
                <a:gd name="T17" fmla="*/ 451 h 978"/>
                <a:gd name="T18" fmla="*/ 178 w 1384"/>
                <a:gd name="T19" fmla="*/ 477 h 978"/>
                <a:gd name="T20" fmla="*/ 145 w 1384"/>
                <a:gd name="T21" fmla="*/ 465 h 978"/>
                <a:gd name="T22" fmla="*/ 125 w 1384"/>
                <a:gd name="T23" fmla="*/ 458 h 978"/>
                <a:gd name="T24" fmla="*/ 38 w 1384"/>
                <a:gd name="T25" fmla="*/ 394 h 978"/>
                <a:gd name="T26" fmla="*/ 8 w 1384"/>
                <a:gd name="T27" fmla="*/ 328 h 978"/>
                <a:gd name="T28" fmla="*/ 0 w 1384"/>
                <a:gd name="T29" fmla="*/ 298 h 978"/>
                <a:gd name="T30" fmla="*/ 19 w 1384"/>
                <a:gd name="T31" fmla="*/ 289 h 978"/>
                <a:gd name="T32" fmla="*/ 21 w 1384"/>
                <a:gd name="T33" fmla="*/ 281 h 978"/>
                <a:gd name="T34" fmla="*/ 34 w 1384"/>
                <a:gd name="T35" fmla="*/ 250 h 978"/>
                <a:gd name="T36" fmla="*/ 88 w 1384"/>
                <a:gd name="T37" fmla="*/ 193 h 978"/>
                <a:gd name="T38" fmla="*/ 197 w 1384"/>
                <a:gd name="T39" fmla="*/ 94 h 978"/>
                <a:gd name="T40" fmla="*/ 283 w 1384"/>
                <a:gd name="T41" fmla="*/ 16 h 978"/>
                <a:gd name="T42" fmla="*/ 313 w 1384"/>
                <a:gd name="T43" fmla="*/ 0 h 978"/>
                <a:gd name="T44" fmla="*/ 341 w 1384"/>
                <a:gd name="T45" fmla="*/ 7 h 978"/>
                <a:gd name="T46" fmla="*/ 442 w 1384"/>
                <a:gd name="T47" fmla="*/ 36 h 978"/>
                <a:gd name="T48" fmla="*/ 625 w 1384"/>
                <a:gd name="T49" fmla="*/ 88 h 978"/>
                <a:gd name="T50" fmla="*/ 810 w 1384"/>
                <a:gd name="T51" fmla="*/ 141 h 978"/>
                <a:gd name="T52" fmla="*/ 909 w 1384"/>
                <a:gd name="T53" fmla="*/ 169 h 978"/>
                <a:gd name="T54" fmla="*/ 933 w 1384"/>
                <a:gd name="T55" fmla="*/ 194 h 978"/>
                <a:gd name="T56" fmla="*/ 904 w 1384"/>
                <a:gd name="T57" fmla="*/ 219 h 978"/>
                <a:gd name="T58" fmla="*/ 823 w 1384"/>
                <a:gd name="T59" fmla="*/ 291 h 978"/>
                <a:gd name="T60" fmla="*/ 725 w 1384"/>
                <a:gd name="T61" fmla="*/ 382 h 978"/>
                <a:gd name="T62" fmla="*/ 646 w 1384"/>
                <a:gd name="T63" fmla="*/ 458 h 978"/>
                <a:gd name="T64" fmla="*/ 615 w 1384"/>
                <a:gd name="T65" fmla="*/ 491 h 978"/>
                <a:gd name="T66" fmla="*/ 583 w 1384"/>
                <a:gd name="T67" fmla="*/ 511 h 978"/>
                <a:gd name="T68" fmla="*/ 576 w 1384"/>
                <a:gd name="T69" fmla="*/ 512 h 978"/>
                <a:gd name="T70" fmla="*/ 590 w 1384"/>
                <a:gd name="T71" fmla="*/ 560 h 978"/>
                <a:gd name="T72" fmla="*/ 622 w 1384"/>
                <a:gd name="T73" fmla="*/ 618 h 978"/>
                <a:gd name="T74" fmla="*/ 652 w 1384"/>
                <a:gd name="T75" fmla="*/ 591 h 978"/>
                <a:gd name="T76" fmla="*/ 754 w 1384"/>
                <a:gd name="T77" fmla="*/ 496 h 978"/>
                <a:gd name="T78" fmla="*/ 874 w 1384"/>
                <a:gd name="T79" fmla="*/ 383 h 978"/>
                <a:gd name="T80" fmla="*/ 954 w 1384"/>
                <a:gd name="T81" fmla="*/ 307 h 978"/>
                <a:gd name="T82" fmla="*/ 979 w 1384"/>
                <a:gd name="T83" fmla="*/ 296 h 978"/>
                <a:gd name="T84" fmla="*/ 936 w 1384"/>
                <a:gd name="T85" fmla="*/ 350 h 978"/>
                <a:gd name="T86" fmla="*/ 823 w 1384"/>
                <a:gd name="T87" fmla="*/ 453 h 978"/>
                <a:gd name="T88" fmla="*/ 731 w 1384"/>
                <a:gd name="T89" fmla="*/ 544 h 978"/>
                <a:gd name="T90" fmla="*/ 668 w 1384"/>
                <a:gd name="T91" fmla="*/ 606 h 978"/>
                <a:gd name="T92" fmla="*/ 643 w 1384"/>
                <a:gd name="T93" fmla="*/ 623 h 978"/>
                <a:gd name="T94" fmla="*/ 635 w 1384"/>
                <a:gd name="T95" fmla="*/ 644 h 978"/>
                <a:gd name="T96" fmla="*/ 599 w 1384"/>
                <a:gd name="T97" fmla="*/ 639 h 978"/>
                <a:gd name="T98" fmla="*/ 572 w 1384"/>
                <a:gd name="T99" fmla="*/ 627 h 978"/>
                <a:gd name="T100" fmla="*/ 502 w 1384"/>
                <a:gd name="T101" fmla="*/ 598 h 978"/>
                <a:gd name="T102" fmla="*/ 407 w 1384"/>
                <a:gd name="T103" fmla="*/ 563 h 978"/>
                <a:gd name="T104" fmla="*/ 304 w 1384"/>
                <a:gd name="T105" fmla="*/ 524 h 97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84"/>
                <a:gd name="T160" fmla="*/ 0 h 978"/>
                <a:gd name="T161" fmla="*/ 1384 w 1384"/>
                <a:gd name="T162" fmla="*/ 978 h 97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84" h="978">
                  <a:moveTo>
                    <a:pt x="394" y="779"/>
                  </a:moveTo>
                  <a:lnTo>
                    <a:pt x="394" y="779"/>
                  </a:lnTo>
                  <a:lnTo>
                    <a:pt x="348" y="757"/>
                  </a:lnTo>
                  <a:lnTo>
                    <a:pt x="314" y="733"/>
                  </a:lnTo>
                  <a:lnTo>
                    <a:pt x="288" y="709"/>
                  </a:lnTo>
                  <a:lnTo>
                    <a:pt x="271" y="681"/>
                  </a:lnTo>
                  <a:lnTo>
                    <a:pt x="257" y="656"/>
                  </a:lnTo>
                  <a:lnTo>
                    <a:pt x="247" y="630"/>
                  </a:lnTo>
                  <a:lnTo>
                    <a:pt x="239" y="604"/>
                  </a:lnTo>
                  <a:lnTo>
                    <a:pt x="228" y="582"/>
                  </a:lnTo>
                  <a:lnTo>
                    <a:pt x="220" y="565"/>
                  </a:lnTo>
                  <a:lnTo>
                    <a:pt x="216" y="551"/>
                  </a:lnTo>
                  <a:lnTo>
                    <a:pt x="218" y="541"/>
                  </a:lnTo>
                  <a:lnTo>
                    <a:pt x="221" y="532"/>
                  </a:lnTo>
                  <a:lnTo>
                    <a:pt x="227" y="527"/>
                  </a:lnTo>
                  <a:lnTo>
                    <a:pt x="235" y="525"/>
                  </a:lnTo>
                  <a:lnTo>
                    <a:pt x="244" y="527"/>
                  </a:lnTo>
                  <a:lnTo>
                    <a:pt x="254" y="531"/>
                  </a:lnTo>
                  <a:lnTo>
                    <a:pt x="125" y="479"/>
                  </a:lnTo>
                  <a:lnTo>
                    <a:pt x="115" y="472"/>
                  </a:lnTo>
                  <a:lnTo>
                    <a:pt x="107" y="471"/>
                  </a:lnTo>
                  <a:lnTo>
                    <a:pt x="100" y="472"/>
                  </a:lnTo>
                  <a:lnTo>
                    <a:pt x="93" y="477"/>
                  </a:lnTo>
                  <a:lnTo>
                    <a:pt x="89" y="486"/>
                  </a:lnTo>
                  <a:lnTo>
                    <a:pt x="89" y="498"/>
                  </a:lnTo>
                  <a:lnTo>
                    <a:pt x="93" y="513"/>
                  </a:lnTo>
                  <a:lnTo>
                    <a:pt x="100" y="531"/>
                  </a:lnTo>
                  <a:lnTo>
                    <a:pt x="110" y="555"/>
                  </a:lnTo>
                  <a:lnTo>
                    <a:pt x="120" y="580"/>
                  </a:lnTo>
                  <a:lnTo>
                    <a:pt x="129" y="606"/>
                  </a:lnTo>
                  <a:lnTo>
                    <a:pt x="143" y="632"/>
                  </a:lnTo>
                  <a:lnTo>
                    <a:pt x="160" y="657"/>
                  </a:lnTo>
                  <a:lnTo>
                    <a:pt x="185" y="683"/>
                  </a:lnTo>
                  <a:lnTo>
                    <a:pt x="220" y="705"/>
                  </a:lnTo>
                  <a:lnTo>
                    <a:pt x="266" y="728"/>
                  </a:lnTo>
                  <a:lnTo>
                    <a:pt x="252" y="722"/>
                  </a:lnTo>
                  <a:lnTo>
                    <a:pt x="239" y="717"/>
                  </a:lnTo>
                  <a:lnTo>
                    <a:pt x="227" y="712"/>
                  </a:lnTo>
                  <a:lnTo>
                    <a:pt x="215" y="707"/>
                  </a:lnTo>
                  <a:lnTo>
                    <a:pt x="204" y="704"/>
                  </a:lnTo>
                  <a:lnTo>
                    <a:pt x="194" y="700"/>
                  </a:lnTo>
                  <a:lnTo>
                    <a:pt x="185" y="697"/>
                  </a:lnTo>
                  <a:lnTo>
                    <a:pt x="177" y="693"/>
                  </a:lnTo>
                  <a:lnTo>
                    <a:pt x="131" y="671"/>
                  </a:lnTo>
                  <a:lnTo>
                    <a:pt x="96" y="647"/>
                  </a:lnTo>
                  <a:lnTo>
                    <a:pt x="71" y="623"/>
                  </a:lnTo>
                  <a:lnTo>
                    <a:pt x="54" y="597"/>
                  </a:lnTo>
                  <a:lnTo>
                    <a:pt x="40" y="570"/>
                  </a:lnTo>
                  <a:lnTo>
                    <a:pt x="31" y="544"/>
                  </a:lnTo>
                  <a:lnTo>
                    <a:pt x="21" y="520"/>
                  </a:lnTo>
                  <a:lnTo>
                    <a:pt x="11" y="496"/>
                  </a:lnTo>
                  <a:lnTo>
                    <a:pt x="4" y="479"/>
                  </a:lnTo>
                  <a:lnTo>
                    <a:pt x="0" y="464"/>
                  </a:lnTo>
                  <a:lnTo>
                    <a:pt x="0" y="452"/>
                  </a:lnTo>
                  <a:lnTo>
                    <a:pt x="4" y="443"/>
                  </a:lnTo>
                  <a:lnTo>
                    <a:pt x="11" y="438"/>
                  </a:lnTo>
                  <a:lnTo>
                    <a:pt x="18" y="436"/>
                  </a:lnTo>
                  <a:lnTo>
                    <a:pt x="26" y="438"/>
                  </a:lnTo>
                  <a:lnTo>
                    <a:pt x="36" y="445"/>
                  </a:lnTo>
                  <a:lnTo>
                    <a:pt x="31" y="435"/>
                  </a:lnTo>
                  <a:lnTo>
                    <a:pt x="30" y="426"/>
                  </a:lnTo>
                  <a:lnTo>
                    <a:pt x="30" y="416"/>
                  </a:lnTo>
                  <a:lnTo>
                    <a:pt x="33" y="404"/>
                  </a:lnTo>
                  <a:lnTo>
                    <a:pt x="38" y="392"/>
                  </a:lnTo>
                  <a:lnTo>
                    <a:pt x="48" y="378"/>
                  </a:lnTo>
                  <a:lnTo>
                    <a:pt x="62" y="361"/>
                  </a:lnTo>
                  <a:lnTo>
                    <a:pt x="79" y="340"/>
                  </a:lnTo>
                  <a:lnTo>
                    <a:pt x="100" y="318"/>
                  </a:lnTo>
                  <a:lnTo>
                    <a:pt x="125" y="292"/>
                  </a:lnTo>
                  <a:lnTo>
                    <a:pt x="156" y="262"/>
                  </a:lnTo>
                  <a:lnTo>
                    <a:pt x="191" y="227"/>
                  </a:lnTo>
                  <a:lnTo>
                    <a:pt x="232" y="188"/>
                  </a:lnTo>
                  <a:lnTo>
                    <a:pt x="278" y="143"/>
                  </a:lnTo>
                  <a:lnTo>
                    <a:pt x="329" y="92"/>
                  </a:lnTo>
                  <a:lnTo>
                    <a:pt x="388" y="36"/>
                  </a:lnTo>
                  <a:lnTo>
                    <a:pt x="401" y="24"/>
                  </a:lnTo>
                  <a:lnTo>
                    <a:pt x="412" y="13"/>
                  </a:lnTo>
                  <a:lnTo>
                    <a:pt x="422" y="6"/>
                  </a:lnTo>
                  <a:lnTo>
                    <a:pt x="432" y="1"/>
                  </a:lnTo>
                  <a:lnTo>
                    <a:pt x="442" y="0"/>
                  </a:lnTo>
                  <a:lnTo>
                    <a:pt x="453" y="1"/>
                  </a:lnTo>
                  <a:lnTo>
                    <a:pt x="466" y="5"/>
                  </a:lnTo>
                  <a:lnTo>
                    <a:pt x="483" y="10"/>
                  </a:lnTo>
                  <a:lnTo>
                    <a:pt x="501" y="15"/>
                  </a:lnTo>
                  <a:lnTo>
                    <a:pt x="530" y="25"/>
                  </a:lnTo>
                  <a:lnTo>
                    <a:pt x="573" y="39"/>
                  </a:lnTo>
                  <a:lnTo>
                    <a:pt x="624" y="54"/>
                  </a:lnTo>
                  <a:lnTo>
                    <a:pt x="682" y="73"/>
                  </a:lnTo>
                  <a:lnTo>
                    <a:pt x="746" y="92"/>
                  </a:lnTo>
                  <a:lnTo>
                    <a:pt x="814" y="113"/>
                  </a:lnTo>
                  <a:lnTo>
                    <a:pt x="884" y="133"/>
                  </a:lnTo>
                  <a:lnTo>
                    <a:pt x="954" y="155"/>
                  </a:lnTo>
                  <a:lnTo>
                    <a:pt x="1023" y="176"/>
                  </a:lnTo>
                  <a:lnTo>
                    <a:pt x="1086" y="195"/>
                  </a:lnTo>
                  <a:lnTo>
                    <a:pt x="1145" y="214"/>
                  </a:lnTo>
                  <a:lnTo>
                    <a:pt x="1196" y="229"/>
                  </a:lnTo>
                  <a:lnTo>
                    <a:pt x="1239" y="241"/>
                  </a:lnTo>
                  <a:lnTo>
                    <a:pt x="1268" y="251"/>
                  </a:lnTo>
                  <a:lnTo>
                    <a:pt x="1285" y="256"/>
                  </a:lnTo>
                  <a:lnTo>
                    <a:pt x="1312" y="270"/>
                  </a:lnTo>
                  <a:lnTo>
                    <a:pt x="1323" y="282"/>
                  </a:lnTo>
                  <a:lnTo>
                    <a:pt x="1319" y="294"/>
                  </a:lnTo>
                  <a:lnTo>
                    <a:pt x="1309" y="304"/>
                  </a:lnTo>
                  <a:lnTo>
                    <a:pt x="1295" y="316"/>
                  </a:lnTo>
                  <a:lnTo>
                    <a:pt x="1278" y="332"/>
                  </a:lnTo>
                  <a:lnTo>
                    <a:pt x="1254" y="354"/>
                  </a:lnTo>
                  <a:lnTo>
                    <a:pt x="1227" y="380"/>
                  </a:lnTo>
                  <a:lnTo>
                    <a:pt x="1196" y="409"/>
                  </a:lnTo>
                  <a:lnTo>
                    <a:pt x="1163" y="441"/>
                  </a:lnTo>
                  <a:lnTo>
                    <a:pt x="1129" y="474"/>
                  </a:lnTo>
                  <a:lnTo>
                    <a:pt x="1095" y="508"/>
                  </a:lnTo>
                  <a:lnTo>
                    <a:pt x="1059" y="544"/>
                  </a:lnTo>
                  <a:lnTo>
                    <a:pt x="1025" y="578"/>
                  </a:lnTo>
                  <a:lnTo>
                    <a:pt x="992" y="611"/>
                  </a:lnTo>
                  <a:lnTo>
                    <a:pt x="963" y="640"/>
                  </a:lnTo>
                  <a:lnTo>
                    <a:pt x="936" y="668"/>
                  </a:lnTo>
                  <a:lnTo>
                    <a:pt x="913" y="692"/>
                  </a:lnTo>
                  <a:lnTo>
                    <a:pt x="896" y="710"/>
                  </a:lnTo>
                  <a:lnTo>
                    <a:pt x="884" y="724"/>
                  </a:lnTo>
                  <a:lnTo>
                    <a:pt x="869" y="743"/>
                  </a:lnTo>
                  <a:lnTo>
                    <a:pt x="855" y="757"/>
                  </a:lnTo>
                  <a:lnTo>
                    <a:pt x="843" y="765"/>
                  </a:lnTo>
                  <a:lnTo>
                    <a:pt x="833" y="772"/>
                  </a:lnTo>
                  <a:lnTo>
                    <a:pt x="824" y="774"/>
                  </a:lnTo>
                  <a:lnTo>
                    <a:pt x="819" y="775"/>
                  </a:lnTo>
                  <a:lnTo>
                    <a:pt x="816" y="775"/>
                  </a:lnTo>
                  <a:lnTo>
                    <a:pt x="814" y="775"/>
                  </a:lnTo>
                  <a:lnTo>
                    <a:pt x="816" y="782"/>
                  </a:lnTo>
                  <a:lnTo>
                    <a:pt x="819" y="798"/>
                  </a:lnTo>
                  <a:lnTo>
                    <a:pt x="826" y="822"/>
                  </a:lnTo>
                  <a:lnTo>
                    <a:pt x="835" y="847"/>
                  </a:lnTo>
                  <a:lnTo>
                    <a:pt x="845" y="877"/>
                  </a:lnTo>
                  <a:lnTo>
                    <a:pt x="855" y="902"/>
                  </a:lnTo>
                  <a:lnTo>
                    <a:pt x="867" y="923"/>
                  </a:lnTo>
                  <a:lnTo>
                    <a:pt x="879" y="935"/>
                  </a:lnTo>
                  <a:lnTo>
                    <a:pt x="884" y="930"/>
                  </a:lnTo>
                  <a:lnTo>
                    <a:pt x="898" y="916"/>
                  </a:lnTo>
                  <a:lnTo>
                    <a:pt x="922" y="894"/>
                  </a:lnTo>
                  <a:lnTo>
                    <a:pt x="951" y="865"/>
                  </a:lnTo>
                  <a:lnTo>
                    <a:pt x="985" y="830"/>
                  </a:lnTo>
                  <a:lnTo>
                    <a:pt x="1025" y="791"/>
                  </a:lnTo>
                  <a:lnTo>
                    <a:pt x="1066" y="750"/>
                  </a:lnTo>
                  <a:lnTo>
                    <a:pt x="1109" y="707"/>
                  </a:lnTo>
                  <a:lnTo>
                    <a:pt x="1153" y="662"/>
                  </a:lnTo>
                  <a:lnTo>
                    <a:pt x="1196" y="621"/>
                  </a:lnTo>
                  <a:lnTo>
                    <a:pt x="1235" y="580"/>
                  </a:lnTo>
                  <a:lnTo>
                    <a:pt x="1273" y="543"/>
                  </a:lnTo>
                  <a:lnTo>
                    <a:pt x="1304" y="512"/>
                  </a:lnTo>
                  <a:lnTo>
                    <a:pt x="1330" y="484"/>
                  </a:lnTo>
                  <a:lnTo>
                    <a:pt x="1348" y="465"/>
                  </a:lnTo>
                  <a:lnTo>
                    <a:pt x="1357" y="455"/>
                  </a:lnTo>
                  <a:lnTo>
                    <a:pt x="1376" y="441"/>
                  </a:lnTo>
                  <a:lnTo>
                    <a:pt x="1384" y="448"/>
                  </a:lnTo>
                  <a:lnTo>
                    <a:pt x="1381" y="469"/>
                  </a:lnTo>
                  <a:lnTo>
                    <a:pt x="1367" y="489"/>
                  </a:lnTo>
                  <a:lnTo>
                    <a:pt x="1323" y="529"/>
                  </a:lnTo>
                  <a:lnTo>
                    <a:pt x="1282" y="568"/>
                  </a:lnTo>
                  <a:lnTo>
                    <a:pt x="1241" y="608"/>
                  </a:lnTo>
                  <a:lnTo>
                    <a:pt x="1201" y="647"/>
                  </a:lnTo>
                  <a:lnTo>
                    <a:pt x="1163" y="685"/>
                  </a:lnTo>
                  <a:lnTo>
                    <a:pt x="1128" y="722"/>
                  </a:lnTo>
                  <a:lnTo>
                    <a:pt x="1093" y="758"/>
                  </a:lnTo>
                  <a:lnTo>
                    <a:pt x="1062" y="793"/>
                  </a:lnTo>
                  <a:lnTo>
                    <a:pt x="1033" y="823"/>
                  </a:lnTo>
                  <a:lnTo>
                    <a:pt x="1006" y="853"/>
                  </a:lnTo>
                  <a:lnTo>
                    <a:pt x="984" y="878"/>
                  </a:lnTo>
                  <a:lnTo>
                    <a:pt x="961" y="901"/>
                  </a:lnTo>
                  <a:lnTo>
                    <a:pt x="944" y="918"/>
                  </a:lnTo>
                  <a:lnTo>
                    <a:pt x="929" y="931"/>
                  </a:lnTo>
                  <a:lnTo>
                    <a:pt x="919" y="938"/>
                  </a:lnTo>
                  <a:lnTo>
                    <a:pt x="910" y="942"/>
                  </a:lnTo>
                  <a:lnTo>
                    <a:pt x="913" y="952"/>
                  </a:lnTo>
                  <a:lnTo>
                    <a:pt x="912" y="960"/>
                  </a:lnTo>
                  <a:lnTo>
                    <a:pt x="907" y="967"/>
                  </a:lnTo>
                  <a:lnTo>
                    <a:pt x="898" y="974"/>
                  </a:lnTo>
                  <a:lnTo>
                    <a:pt x="886" y="978"/>
                  </a:lnTo>
                  <a:lnTo>
                    <a:pt x="874" y="978"/>
                  </a:lnTo>
                  <a:lnTo>
                    <a:pt x="860" y="974"/>
                  </a:lnTo>
                  <a:lnTo>
                    <a:pt x="847" y="967"/>
                  </a:lnTo>
                  <a:lnTo>
                    <a:pt x="838" y="962"/>
                  </a:lnTo>
                  <a:lnTo>
                    <a:pt x="826" y="957"/>
                  </a:lnTo>
                  <a:lnTo>
                    <a:pt x="809" y="948"/>
                  </a:lnTo>
                  <a:lnTo>
                    <a:pt x="788" y="940"/>
                  </a:lnTo>
                  <a:lnTo>
                    <a:pt x="764" y="930"/>
                  </a:lnTo>
                  <a:lnTo>
                    <a:pt x="739" y="918"/>
                  </a:lnTo>
                  <a:lnTo>
                    <a:pt x="710" y="906"/>
                  </a:lnTo>
                  <a:lnTo>
                    <a:pt x="679" y="894"/>
                  </a:lnTo>
                  <a:lnTo>
                    <a:pt x="646" y="880"/>
                  </a:lnTo>
                  <a:lnTo>
                    <a:pt x="610" y="866"/>
                  </a:lnTo>
                  <a:lnTo>
                    <a:pt x="576" y="851"/>
                  </a:lnTo>
                  <a:lnTo>
                    <a:pt x="540" y="837"/>
                  </a:lnTo>
                  <a:lnTo>
                    <a:pt x="502" y="822"/>
                  </a:lnTo>
                  <a:lnTo>
                    <a:pt x="466" y="808"/>
                  </a:lnTo>
                  <a:lnTo>
                    <a:pt x="430" y="793"/>
                  </a:lnTo>
                  <a:lnTo>
                    <a:pt x="394" y="779"/>
                  </a:lnTo>
                </a:path>
              </a:pathLst>
            </a:custGeom>
            <a:grp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51"/>
            <p:cNvSpPr>
              <a:spLocks noChangeShapeType="1"/>
            </p:cNvSpPr>
            <p:nvPr/>
          </p:nvSpPr>
          <p:spPr bwMode="auto">
            <a:xfrm flipH="1">
              <a:off x="6360" y="3272"/>
              <a:ext cx="408" cy="379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52"/>
            <p:cNvSpPr>
              <a:spLocks noChangeShapeType="1"/>
            </p:cNvSpPr>
            <p:nvPr/>
          </p:nvSpPr>
          <p:spPr bwMode="auto">
            <a:xfrm flipV="1">
              <a:off x="6367" y="3341"/>
              <a:ext cx="350" cy="326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53"/>
            <p:cNvSpPr>
              <a:spLocks noChangeShapeType="1"/>
            </p:cNvSpPr>
            <p:nvPr/>
          </p:nvSpPr>
          <p:spPr bwMode="auto">
            <a:xfrm flipV="1">
              <a:off x="6376" y="3493"/>
              <a:ext cx="205" cy="195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54"/>
            <p:cNvSpPr>
              <a:spLocks/>
            </p:cNvSpPr>
            <p:nvPr/>
          </p:nvSpPr>
          <p:spPr bwMode="auto">
            <a:xfrm>
              <a:off x="6519" y="3430"/>
              <a:ext cx="246" cy="199"/>
            </a:xfrm>
            <a:custGeom>
              <a:avLst/>
              <a:gdLst>
                <a:gd name="T0" fmla="*/ 66 w 293"/>
                <a:gd name="T1" fmla="*/ 0 h 245"/>
                <a:gd name="T2" fmla="*/ 0 w 293"/>
                <a:gd name="T3" fmla="*/ 62 h 245"/>
                <a:gd name="T4" fmla="*/ 12 w 293"/>
                <a:gd name="T5" fmla="*/ 65 h 245"/>
                <a:gd name="T6" fmla="*/ 29 w 293"/>
                <a:gd name="T7" fmla="*/ 72 h 245"/>
                <a:gd name="T8" fmla="*/ 50 w 293"/>
                <a:gd name="T9" fmla="*/ 84 h 245"/>
                <a:gd name="T10" fmla="*/ 71 w 293"/>
                <a:gd name="T11" fmla="*/ 98 h 245"/>
                <a:gd name="T12" fmla="*/ 93 w 293"/>
                <a:gd name="T13" fmla="*/ 113 h 245"/>
                <a:gd name="T14" fmla="*/ 112 w 293"/>
                <a:gd name="T15" fmla="*/ 130 h 245"/>
                <a:gd name="T16" fmla="*/ 124 w 293"/>
                <a:gd name="T17" fmla="*/ 146 h 245"/>
                <a:gd name="T18" fmla="*/ 132 w 293"/>
                <a:gd name="T19" fmla="*/ 162 h 245"/>
                <a:gd name="T20" fmla="*/ 135 w 293"/>
                <a:gd name="T21" fmla="*/ 146 h 245"/>
                <a:gd name="T22" fmla="*/ 139 w 293"/>
                <a:gd name="T23" fmla="*/ 121 h 245"/>
                <a:gd name="T24" fmla="*/ 138 w 293"/>
                <a:gd name="T25" fmla="*/ 98 h 245"/>
                <a:gd name="T26" fmla="*/ 132 w 293"/>
                <a:gd name="T27" fmla="*/ 84 h 245"/>
                <a:gd name="T28" fmla="*/ 141 w 293"/>
                <a:gd name="T29" fmla="*/ 84 h 245"/>
                <a:gd name="T30" fmla="*/ 151 w 293"/>
                <a:gd name="T31" fmla="*/ 84 h 245"/>
                <a:gd name="T32" fmla="*/ 162 w 293"/>
                <a:gd name="T33" fmla="*/ 84 h 245"/>
                <a:gd name="T34" fmla="*/ 173 w 293"/>
                <a:gd name="T35" fmla="*/ 84 h 245"/>
                <a:gd name="T36" fmla="*/ 183 w 293"/>
                <a:gd name="T37" fmla="*/ 86 h 245"/>
                <a:gd name="T38" fmla="*/ 191 w 293"/>
                <a:gd name="T39" fmla="*/ 88 h 245"/>
                <a:gd name="T40" fmla="*/ 200 w 293"/>
                <a:gd name="T41" fmla="*/ 93 h 245"/>
                <a:gd name="T42" fmla="*/ 207 w 293"/>
                <a:gd name="T43" fmla="*/ 100 h 245"/>
                <a:gd name="T44" fmla="*/ 200 w 293"/>
                <a:gd name="T45" fmla="*/ 89 h 245"/>
                <a:gd name="T46" fmla="*/ 191 w 293"/>
                <a:gd name="T47" fmla="*/ 75 h 245"/>
                <a:gd name="T48" fmla="*/ 176 w 293"/>
                <a:gd name="T49" fmla="*/ 56 h 245"/>
                <a:gd name="T50" fmla="*/ 158 w 293"/>
                <a:gd name="T51" fmla="*/ 40 h 245"/>
                <a:gd name="T52" fmla="*/ 138 w 293"/>
                <a:gd name="T53" fmla="*/ 23 h 245"/>
                <a:gd name="T54" fmla="*/ 115 w 293"/>
                <a:gd name="T55" fmla="*/ 9 h 245"/>
                <a:gd name="T56" fmla="*/ 90 w 293"/>
                <a:gd name="T57" fmla="*/ 1 h 245"/>
                <a:gd name="T58" fmla="*/ 66 w 293"/>
                <a:gd name="T59" fmla="*/ 0 h 24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93"/>
                <a:gd name="T91" fmla="*/ 0 h 245"/>
                <a:gd name="T92" fmla="*/ 293 w 293"/>
                <a:gd name="T93" fmla="*/ 245 h 24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93" h="245">
                  <a:moveTo>
                    <a:pt x="94" y="0"/>
                  </a:moveTo>
                  <a:lnTo>
                    <a:pt x="0" y="94"/>
                  </a:lnTo>
                  <a:lnTo>
                    <a:pt x="17" y="99"/>
                  </a:lnTo>
                  <a:lnTo>
                    <a:pt x="41" y="109"/>
                  </a:lnTo>
                  <a:lnTo>
                    <a:pt x="70" y="127"/>
                  </a:lnTo>
                  <a:lnTo>
                    <a:pt x="101" y="149"/>
                  </a:lnTo>
                  <a:lnTo>
                    <a:pt x="132" y="171"/>
                  </a:lnTo>
                  <a:lnTo>
                    <a:pt x="158" y="197"/>
                  </a:lnTo>
                  <a:lnTo>
                    <a:pt x="176" y="221"/>
                  </a:lnTo>
                  <a:lnTo>
                    <a:pt x="187" y="245"/>
                  </a:lnTo>
                  <a:lnTo>
                    <a:pt x="192" y="221"/>
                  </a:lnTo>
                  <a:lnTo>
                    <a:pt x="197" y="183"/>
                  </a:lnTo>
                  <a:lnTo>
                    <a:pt x="195" y="149"/>
                  </a:lnTo>
                  <a:lnTo>
                    <a:pt x="187" y="127"/>
                  </a:lnTo>
                  <a:lnTo>
                    <a:pt x="200" y="127"/>
                  </a:lnTo>
                  <a:lnTo>
                    <a:pt x="214" y="127"/>
                  </a:lnTo>
                  <a:lnTo>
                    <a:pt x="230" y="127"/>
                  </a:lnTo>
                  <a:lnTo>
                    <a:pt x="245" y="128"/>
                  </a:lnTo>
                  <a:lnTo>
                    <a:pt x="260" y="130"/>
                  </a:lnTo>
                  <a:lnTo>
                    <a:pt x="272" y="133"/>
                  </a:lnTo>
                  <a:lnTo>
                    <a:pt x="284" y="140"/>
                  </a:lnTo>
                  <a:lnTo>
                    <a:pt x="293" y="151"/>
                  </a:lnTo>
                  <a:lnTo>
                    <a:pt x="284" y="135"/>
                  </a:lnTo>
                  <a:lnTo>
                    <a:pt x="271" y="113"/>
                  </a:lnTo>
                  <a:lnTo>
                    <a:pt x="250" y="85"/>
                  </a:lnTo>
                  <a:lnTo>
                    <a:pt x="224" y="60"/>
                  </a:lnTo>
                  <a:lnTo>
                    <a:pt x="195" y="34"/>
                  </a:lnTo>
                  <a:lnTo>
                    <a:pt x="163" y="13"/>
                  </a:lnTo>
                  <a:lnTo>
                    <a:pt x="128" y="1"/>
                  </a:lnTo>
                  <a:lnTo>
                    <a:pt x="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55"/>
            <p:cNvSpPr>
              <a:spLocks/>
            </p:cNvSpPr>
            <p:nvPr/>
          </p:nvSpPr>
          <p:spPr bwMode="auto">
            <a:xfrm>
              <a:off x="6519" y="3430"/>
              <a:ext cx="246" cy="199"/>
            </a:xfrm>
            <a:custGeom>
              <a:avLst/>
              <a:gdLst>
                <a:gd name="T0" fmla="*/ 66 w 293"/>
                <a:gd name="T1" fmla="*/ 0 h 245"/>
                <a:gd name="T2" fmla="*/ 0 w 293"/>
                <a:gd name="T3" fmla="*/ 62 h 245"/>
                <a:gd name="T4" fmla="*/ 12 w 293"/>
                <a:gd name="T5" fmla="*/ 65 h 245"/>
                <a:gd name="T6" fmla="*/ 29 w 293"/>
                <a:gd name="T7" fmla="*/ 72 h 245"/>
                <a:gd name="T8" fmla="*/ 50 w 293"/>
                <a:gd name="T9" fmla="*/ 84 h 245"/>
                <a:gd name="T10" fmla="*/ 71 w 293"/>
                <a:gd name="T11" fmla="*/ 98 h 245"/>
                <a:gd name="T12" fmla="*/ 93 w 293"/>
                <a:gd name="T13" fmla="*/ 113 h 245"/>
                <a:gd name="T14" fmla="*/ 112 w 293"/>
                <a:gd name="T15" fmla="*/ 130 h 245"/>
                <a:gd name="T16" fmla="*/ 124 w 293"/>
                <a:gd name="T17" fmla="*/ 146 h 245"/>
                <a:gd name="T18" fmla="*/ 132 w 293"/>
                <a:gd name="T19" fmla="*/ 162 h 245"/>
                <a:gd name="T20" fmla="*/ 135 w 293"/>
                <a:gd name="T21" fmla="*/ 146 h 245"/>
                <a:gd name="T22" fmla="*/ 139 w 293"/>
                <a:gd name="T23" fmla="*/ 121 h 245"/>
                <a:gd name="T24" fmla="*/ 138 w 293"/>
                <a:gd name="T25" fmla="*/ 98 h 245"/>
                <a:gd name="T26" fmla="*/ 132 w 293"/>
                <a:gd name="T27" fmla="*/ 84 h 245"/>
                <a:gd name="T28" fmla="*/ 141 w 293"/>
                <a:gd name="T29" fmla="*/ 84 h 245"/>
                <a:gd name="T30" fmla="*/ 151 w 293"/>
                <a:gd name="T31" fmla="*/ 84 h 245"/>
                <a:gd name="T32" fmla="*/ 162 w 293"/>
                <a:gd name="T33" fmla="*/ 84 h 245"/>
                <a:gd name="T34" fmla="*/ 173 w 293"/>
                <a:gd name="T35" fmla="*/ 84 h 245"/>
                <a:gd name="T36" fmla="*/ 183 w 293"/>
                <a:gd name="T37" fmla="*/ 86 h 245"/>
                <a:gd name="T38" fmla="*/ 191 w 293"/>
                <a:gd name="T39" fmla="*/ 88 h 245"/>
                <a:gd name="T40" fmla="*/ 200 w 293"/>
                <a:gd name="T41" fmla="*/ 93 h 245"/>
                <a:gd name="T42" fmla="*/ 207 w 293"/>
                <a:gd name="T43" fmla="*/ 100 h 245"/>
                <a:gd name="T44" fmla="*/ 200 w 293"/>
                <a:gd name="T45" fmla="*/ 89 h 245"/>
                <a:gd name="T46" fmla="*/ 191 w 293"/>
                <a:gd name="T47" fmla="*/ 75 h 245"/>
                <a:gd name="T48" fmla="*/ 176 w 293"/>
                <a:gd name="T49" fmla="*/ 56 h 245"/>
                <a:gd name="T50" fmla="*/ 158 w 293"/>
                <a:gd name="T51" fmla="*/ 40 h 245"/>
                <a:gd name="T52" fmla="*/ 138 w 293"/>
                <a:gd name="T53" fmla="*/ 23 h 245"/>
                <a:gd name="T54" fmla="*/ 115 w 293"/>
                <a:gd name="T55" fmla="*/ 9 h 245"/>
                <a:gd name="T56" fmla="*/ 90 w 293"/>
                <a:gd name="T57" fmla="*/ 1 h 245"/>
                <a:gd name="T58" fmla="*/ 66 w 293"/>
                <a:gd name="T59" fmla="*/ 0 h 24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93"/>
                <a:gd name="T91" fmla="*/ 0 h 245"/>
                <a:gd name="T92" fmla="*/ 293 w 293"/>
                <a:gd name="T93" fmla="*/ 245 h 24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93" h="245">
                  <a:moveTo>
                    <a:pt x="94" y="0"/>
                  </a:moveTo>
                  <a:lnTo>
                    <a:pt x="0" y="94"/>
                  </a:lnTo>
                  <a:lnTo>
                    <a:pt x="17" y="99"/>
                  </a:lnTo>
                  <a:lnTo>
                    <a:pt x="41" y="109"/>
                  </a:lnTo>
                  <a:lnTo>
                    <a:pt x="70" y="127"/>
                  </a:lnTo>
                  <a:lnTo>
                    <a:pt x="101" y="149"/>
                  </a:lnTo>
                  <a:lnTo>
                    <a:pt x="132" y="171"/>
                  </a:lnTo>
                  <a:lnTo>
                    <a:pt x="158" y="197"/>
                  </a:lnTo>
                  <a:lnTo>
                    <a:pt x="176" y="221"/>
                  </a:lnTo>
                  <a:lnTo>
                    <a:pt x="187" y="245"/>
                  </a:lnTo>
                  <a:lnTo>
                    <a:pt x="192" y="221"/>
                  </a:lnTo>
                  <a:lnTo>
                    <a:pt x="197" y="183"/>
                  </a:lnTo>
                  <a:lnTo>
                    <a:pt x="195" y="149"/>
                  </a:lnTo>
                  <a:lnTo>
                    <a:pt x="187" y="127"/>
                  </a:lnTo>
                  <a:lnTo>
                    <a:pt x="200" y="127"/>
                  </a:lnTo>
                  <a:lnTo>
                    <a:pt x="214" y="127"/>
                  </a:lnTo>
                  <a:lnTo>
                    <a:pt x="230" y="127"/>
                  </a:lnTo>
                  <a:lnTo>
                    <a:pt x="245" y="128"/>
                  </a:lnTo>
                  <a:lnTo>
                    <a:pt x="260" y="130"/>
                  </a:lnTo>
                  <a:lnTo>
                    <a:pt x="272" y="133"/>
                  </a:lnTo>
                  <a:lnTo>
                    <a:pt x="284" y="140"/>
                  </a:lnTo>
                  <a:lnTo>
                    <a:pt x="293" y="151"/>
                  </a:lnTo>
                  <a:lnTo>
                    <a:pt x="284" y="135"/>
                  </a:lnTo>
                  <a:lnTo>
                    <a:pt x="271" y="113"/>
                  </a:lnTo>
                  <a:lnTo>
                    <a:pt x="250" y="85"/>
                  </a:lnTo>
                  <a:lnTo>
                    <a:pt x="224" y="60"/>
                  </a:lnTo>
                  <a:lnTo>
                    <a:pt x="195" y="34"/>
                  </a:lnTo>
                  <a:lnTo>
                    <a:pt x="163" y="13"/>
                  </a:lnTo>
                  <a:lnTo>
                    <a:pt x="128" y="1"/>
                  </a:lnTo>
                  <a:lnTo>
                    <a:pt x="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56"/>
            <p:cNvSpPr>
              <a:spLocks/>
            </p:cNvSpPr>
            <p:nvPr/>
          </p:nvSpPr>
          <p:spPr bwMode="auto">
            <a:xfrm>
              <a:off x="6519" y="3430"/>
              <a:ext cx="246" cy="199"/>
            </a:xfrm>
            <a:custGeom>
              <a:avLst/>
              <a:gdLst>
                <a:gd name="T0" fmla="*/ 66 w 293"/>
                <a:gd name="T1" fmla="*/ 0 h 245"/>
                <a:gd name="T2" fmla="*/ 0 w 293"/>
                <a:gd name="T3" fmla="*/ 62 h 245"/>
                <a:gd name="T4" fmla="*/ 0 w 293"/>
                <a:gd name="T5" fmla="*/ 62 h 245"/>
                <a:gd name="T6" fmla="*/ 12 w 293"/>
                <a:gd name="T7" fmla="*/ 65 h 245"/>
                <a:gd name="T8" fmla="*/ 29 w 293"/>
                <a:gd name="T9" fmla="*/ 72 h 245"/>
                <a:gd name="T10" fmla="*/ 50 w 293"/>
                <a:gd name="T11" fmla="*/ 84 h 245"/>
                <a:gd name="T12" fmla="*/ 71 w 293"/>
                <a:gd name="T13" fmla="*/ 98 h 245"/>
                <a:gd name="T14" fmla="*/ 93 w 293"/>
                <a:gd name="T15" fmla="*/ 113 h 245"/>
                <a:gd name="T16" fmla="*/ 112 w 293"/>
                <a:gd name="T17" fmla="*/ 130 h 245"/>
                <a:gd name="T18" fmla="*/ 124 w 293"/>
                <a:gd name="T19" fmla="*/ 146 h 245"/>
                <a:gd name="T20" fmla="*/ 132 w 293"/>
                <a:gd name="T21" fmla="*/ 162 h 245"/>
                <a:gd name="T22" fmla="*/ 132 w 293"/>
                <a:gd name="T23" fmla="*/ 162 h 245"/>
                <a:gd name="T24" fmla="*/ 135 w 293"/>
                <a:gd name="T25" fmla="*/ 146 h 245"/>
                <a:gd name="T26" fmla="*/ 139 w 293"/>
                <a:gd name="T27" fmla="*/ 121 h 245"/>
                <a:gd name="T28" fmla="*/ 138 w 293"/>
                <a:gd name="T29" fmla="*/ 98 h 245"/>
                <a:gd name="T30" fmla="*/ 132 w 293"/>
                <a:gd name="T31" fmla="*/ 84 h 245"/>
                <a:gd name="T32" fmla="*/ 132 w 293"/>
                <a:gd name="T33" fmla="*/ 84 h 245"/>
                <a:gd name="T34" fmla="*/ 141 w 293"/>
                <a:gd name="T35" fmla="*/ 84 h 245"/>
                <a:gd name="T36" fmla="*/ 151 w 293"/>
                <a:gd name="T37" fmla="*/ 84 h 245"/>
                <a:gd name="T38" fmla="*/ 162 w 293"/>
                <a:gd name="T39" fmla="*/ 84 h 245"/>
                <a:gd name="T40" fmla="*/ 173 w 293"/>
                <a:gd name="T41" fmla="*/ 84 h 245"/>
                <a:gd name="T42" fmla="*/ 183 w 293"/>
                <a:gd name="T43" fmla="*/ 86 h 245"/>
                <a:gd name="T44" fmla="*/ 191 w 293"/>
                <a:gd name="T45" fmla="*/ 88 h 245"/>
                <a:gd name="T46" fmla="*/ 200 w 293"/>
                <a:gd name="T47" fmla="*/ 93 h 245"/>
                <a:gd name="T48" fmla="*/ 207 w 293"/>
                <a:gd name="T49" fmla="*/ 100 h 245"/>
                <a:gd name="T50" fmla="*/ 207 w 293"/>
                <a:gd name="T51" fmla="*/ 100 h 245"/>
                <a:gd name="T52" fmla="*/ 200 w 293"/>
                <a:gd name="T53" fmla="*/ 89 h 245"/>
                <a:gd name="T54" fmla="*/ 191 w 293"/>
                <a:gd name="T55" fmla="*/ 75 h 245"/>
                <a:gd name="T56" fmla="*/ 176 w 293"/>
                <a:gd name="T57" fmla="*/ 56 h 245"/>
                <a:gd name="T58" fmla="*/ 158 w 293"/>
                <a:gd name="T59" fmla="*/ 40 h 245"/>
                <a:gd name="T60" fmla="*/ 138 w 293"/>
                <a:gd name="T61" fmla="*/ 23 h 245"/>
                <a:gd name="T62" fmla="*/ 115 w 293"/>
                <a:gd name="T63" fmla="*/ 9 h 245"/>
                <a:gd name="T64" fmla="*/ 90 w 293"/>
                <a:gd name="T65" fmla="*/ 1 h 245"/>
                <a:gd name="T66" fmla="*/ 66 w 293"/>
                <a:gd name="T67" fmla="*/ 0 h 24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93"/>
                <a:gd name="T103" fmla="*/ 0 h 245"/>
                <a:gd name="T104" fmla="*/ 293 w 293"/>
                <a:gd name="T105" fmla="*/ 245 h 24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93" h="245">
                  <a:moveTo>
                    <a:pt x="94" y="0"/>
                  </a:moveTo>
                  <a:lnTo>
                    <a:pt x="0" y="94"/>
                  </a:lnTo>
                  <a:lnTo>
                    <a:pt x="17" y="99"/>
                  </a:lnTo>
                  <a:lnTo>
                    <a:pt x="41" y="109"/>
                  </a:lnTo>
                  <a:lnTo>
                    <a:pt x="70" y="127"/>
                  </a:lnTo>
                  <a:lnTo>
                    <a:pt x="101" y="149"/>
                  </a:lnTo>
                  <a:lnTo>
                    <a:pt x="132" y="171"/>
                  </a:lnTo>
                  <a:lnTo>
                    <a:pt x="158" y="197"/>
                  </a:lnTo>
                  <a:lnTo>
                    <a:pt x="176" y="221"/>
                  </a:lnTo>
                  <a:lnTo>
                    <a:pt x="187" y="245"/>
                  </a:lnTo>
                  <a:lnTo>
                    <a:pt x="192" y="221"/>
                  </a:lnTo>
                  <a:lnTo>
                    <a:pt x="197" y="183"/>
                  </a:lnTo>
                  <a:lnTo>
                    <a:pt x="195" y="149"/>
                  </a:lnTo>
                  <a:lnTo>
                    <a:pt x="187" y="127"/>
                  </a:lnTo>
                  <a:lnTo>
                    <a:pt x="200" y="127"/>
                  </a:lnTo>
                  <a:lnTo>
                    <a:pt x="214" y="127"/>
                  </a:lnTo>
                  <a:lnTo>
                    <a:pt x="230" y="127"/>
                  </a:lnTo>
                  <a:lnTo>
                    <a:pt x="245" y="128"/>
                  </a:lnTo>
                  <a:lnTo>
                    <a:pt x="260" y="130"/>
                  </a:lnTo>
                  <a:lnTo>
                    <a:pt x="272" y="133"/>
                  </a:lnTo>
                  <a:lnTo>
                    <a:pt x="284" y="140"/>
                  </a:lnTo>
                  <a:lnTo>
                    <a:pt x="293" y="151"/>
                  </a:lnTo>
                  <a:lnTo>
                    <a:pt x="284" y="135"/>
                  </a:lnTo>
                  <a:lnTo>
                    <a:pt x="271" y="113"/>
                  </a:lnTo>
                  <a:lnTo>
                    <a:pt x="250" y="85"/>
                  </a:lnTo>
                  <a:lnTo>
                    <a:pt x="224" y="60"/>
                  </a:lnTo>
                  <a:lnTo>
                    <a:pt x="195" y="34"/>
                  </a:lnTo>
                  <a:lnTo>
                    <a:pt x="163" y="13"/>
                  </a:lnTo>
                  <a:lnTo>
                    <a:pt x="128" y="1"/>
                  </a:lnTo>
                  <a:lnTo>
                    <a:pt x="94" y="0"/>
                  </a:lnTo>
                </a:path>
              </a:pathLst>
            </a:custGeom>
            <a:grp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57"/>
            <p:cNvSpPr>
              <a:spLocks/>
            </p:cNvSpPr>
            <p:nvPr/>
          </p:nvSpPr>
          <p:spPr bwMode="auto">
            <a:xfrm>
              <a:off x="5733" y="3344"/>
              <a:ext cx="256" cy="250"/>
            </a:xfrm>
            <a:custGeom>
              <a:avLst/>
              <a:gdLst>
                <a:gd name="T0" fmla="*/ 215 w 305"/>
                <a:gd name="T1" fmla="*/ 203 h 308"/>
                <a:gd name="T2" fmla="*/ 182 w 305"/>
                <a:gd name="T3" fmla="*/ 188 h 308"/>
                <a:gd name="T4" fmla="*/ 159 w 305"/>
                <a:gd name="T5" fmla="*/ 173 h 308"/>
                <a:gd name="T6" fmla="*/ 140 w 305"/>
                <a:gd name="T7" fmla="*/ 157 h 308"/>
                <a:gd name="T8" fmla="*/ 128 w 305"/>
                <a:gd name="T9" fmla="*/ 140 h 308"/>
                <a:gd name="T10" fmla="*/ 118 w 305"/>
                <a:gd name="T11" fmla="*/ 122 h 308"/>
                <a:gd name="T12" fmla="*/ 112 w 305"/>
                <a:gd name="T13" fmla="*/ 105 h 308"/>
                <a:gd name="T14" fmla="*/ 106 w 305"/>
                <a:gd name="T15" fmla="*/ 89 h 308"/>
                <a:gd name="T16" fmla="*/ 98 w 305"/>
                <a:gd name="T17" fmla="*/ 73 h 308"/>
                <a:gd name="T18" fmla="*/ 92 w 305"/>
                <a:gd name="T19" fmla="*/ 62 h 308"/>
                <a:gd name="T20" fmla="*/ 90 w 305"/>
                <a:gd name="T21" fmla="*/ 53 h 308"/>
                <a:gd name="T22" fmla="*/ 91 w 305"/>
                <a:gd name="T23" fmla="*/ 46 h 308"/>
                <a:gd name="T24" fmla="*/ 93 w 305"/>
                <a:gd name="T25" fmla="*/ 41 h 308"/>
                <a:gd name="T26" fmla="*/ 97 w 305"/>
                <a:gd name="T27" fmla="*/ 37 h 308"/>
                <a:gd name="T28" fmla="*/ 103 w 305"/>
                <a:gd name="T29" fmla="*/ 36 h 308"/>
                <a:gd name="T30" fmla="*/ 109 w 305"/>
                <a:gd name="T31" fmla="*/ 37 h 308"/>
                <a:gd name="T32" fmla="*/ 116 w 305"/>
                <a:gd name="T33" fmla="*/ 40 h 308"/>
                <a:gd name="T34" fmla="*/ 25 w 305"/>
                <a:gd name="T35" fmla="*/ 5 h 308"/>
                <a:gd name="T36" fmla="*/ 18 w 305"/>
                <a:gd name="T37" fmla="*/ 1 h 308"/>
                <a:gd name="T38" fmla="*/ 13 w 305"/>
                <a:gd name="T39" fmla="*/ 0 h 308"/>
                <a:gd name="T40" fmla="*/ 8 w 305"/>
                <a:gd name="T41" fmla="*/ 1 h 308"/>
                <a:gd name="T42" fmla="*/ 3 w 305"/>
                <a:gd name="T43" fmla="*/ 4 h 308"/>
                <a:gd name="T44" fmla="*/ 0 w 305"/>
                <a:gd name="T45" fmla="*/ 10 h 308"/>
                <a:gd name="T46" fmla="*/ 0 w 305"/>
                <a:gd name="T47" fmla="*/ 18 h 308"/>
                <a:gd name="T48" fmla="*/ 3 w 305"/>
                <a:gd name="T49" fmla="*/ 28 h 308"/>
                <a:gd name="T50" fmla="*/ 8 w 305"/>
                <a:gd name="T51" fmla="*/ 40 h 308"/>
                <a:gd name="T52" fmla="*/ 15 w 305"/>
                <a:gd name="T53" fmla="*/ 55 h 308"/>
                <a:gd name="T54" fmla="*/ 22 w 305"/>
                <a:gd name="T55" fmla="*/ 71 h 308"/>
                <a:gd name="T56" fmla="*/ 29 w 305"/>
                <a:gd name="T57" fmla="*/ 89 h 308"/>
                <a:gd name="T58" fmla="*/ 38 w 305"/>
                <a:gd name="T59" fmla="*/ 106 h 308"/>
                <a:gd name="T60" fmla="*/ 50 w 305"/>
                <a:gd name="T61" fmla="*/ 123 h 308"/>
                <a:gd name="T62" fmla="*/ 68 w 305"/>
                <a:gd name="T63" fmla="*/ 140 h 308"/>
                <a:gd name="T64" fmla="*/ 92 w 305"/>
                <a:gd name="T65" fmla="*/ 154 h 308"/>
                <a:gd name="T66" fmla="*/ 125 w 305"/>
                <a:gd name="T67" fmla="*/ 170 h 308"/>
                <a:gd name="T68" fmla="*/ 215 w 305"/>
                <a:gd name="T69" fmla="*/ 203 h 3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308"/>
                <a:gd name="T107" fmla="*/ 305 w 305"/>
                <a:gd name="T108" fmla="*/ 308 h 3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308">
                  <a:moveTo>
                    <a:pt x="305" y="308"/>
                  </a:moveTo>
                  <a:lnTo>
                    <a:pt x="259" y="286"/>
                  </a:lnTo>
                  <a:lnTo>
                    <a:pt x="225" y="262"/>
                  </a:lnTo>
                  <a:lnTo>
                    <a:pt x="199" y="238"/>
                  </a:lnTo>
                  <a:lnTo>
                    <a:pt x="182" y="212"/>
                  </a:lnTo>
                  <a:lnTo>
                    <a:pt x="168" y="185"/>
                  </a:lnTo>
                  <a:lnTo>
                    <a:pt x="158" y="159"/>
                  </a:lnTo>
                  <a:lnTo>
                    <a:pt x="150" y="135"/>
                  </a:lnTo>
                  <a:lnTo>
                    <a:pt x="139" y="111"/>
                  </a:lnTo>
                  <a:lnTo>
                    <a:pt x="131" y="94"/>
                  </a:lnTo>
                  <a:lnTo>
                    <a:pt x="127" y="80"/>
                  </a:lnTo>
                  <a:lnTo>
                    <a:pt x="129" y="70"/>
                  </a:lnTo>
                  <a:lnTo>
                    <a:pt x="132" y="61"/>
                  </a:lnTo>
                  <a:lnTo>
                    <a:pt x="138" y="56"/>
                  </a:lnTo>
                  <a:lnTo>
                    <a:pt x="146" y="54"/>
                  </a:lnTo>
                  <a:lnTo>
                    <a:pt x="155" y="56"/>
                  </a:lnTo>
                  <a:lnTo>
                    <a:pt x="165" y="60"/>
                  </a:lnTo>
                  <a:lnTo>
                    <a:pt x="36" y="8"/>
                  </a:lnTo>
                  <a:lnTo>
                    <a:pt x="26" y="1"/>
                  </a:lnTo>
                  <a:lnTo>
                    <a:pt x="18" y="0"/>
                  </a:lnTo>
                  <a:lnTo>
                    <a:pt x="11" y="1"/>
                  </a:lnTo>
                  <a:lnTo>
                    <a:pt x="4" y="6"/>
                  </a:lnTo>
                  <a:lnTo>
                    <a:pt x="0" y="15"/>
                  </a:lnTo>
                  <a:lnTo>
                    <a:pt x="0" y="27"/>
                  </a:lnTo>
                  <a:lnTo>
                    <a:pt x="4" y="42"/>
                  </a:lnTo>
                  <a:lnTo>
                    <a:pt x="11" y="60"/>
                  </a:lnTo>
                  <a:lnTo>
                    <a:pt x="21" y="84"/>
                  </a:lnTo>
                  <a:lnTo>
                    <a:pt x="31" y="109"/>
                  </a:lnTo>
                  <a:lnTo>
                    <a:pt x="40" y="135"/>
                  </a:lnTo>
                  <a:lnTo>
                    <a:pt x="54" y="161"/>
                  </a:lnTo>
                  <a:lnTo>
                    <a:pt x="71" y="186"/>
                  </a:lnTo>
                  <a:lnTo>
                    <a:pt x="96" y="212"/>
                  </a:lnTo>
                  <a:lnTo>
                    <a:pt x="131" y="234"/>
                  </a:lnTo>
                  <a:lnTo>
                    <a:pt x="177" y="257"/>
                  </a:lnTo>
                  <a:lnTo>
                    <a:pt x="305" y="3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Freeform 58"/>
            <p:cNvSpPr>
              <a:spLocks/>
            </p:cNvSpPr>
            <p:nvPr/>
          </p:nvSpPr>
          <p:spPr bwMode="auto">
            <a:xfrm>
              <a:off x="5733" y="3344"/>
              <a:ext cx="256" cy="250"/>
            </a:xfrm>
            <a:custGeom>
              <a:avLst/>
              <a:gdLst>
                <a:gd name="T0" fmla="*/ 215 w 305"/>
                <a:gd name="T1" fmla="*/ 203 h 308"/>
                <a:gd name="T2" fmla="*/ 215 w 305"/>
                <a:gd name="T3" fmla="*/ 203 h 308"/>
                <a:gd name="T4" fmla="*/ 182 w 305"/>
                <a:gd name="T5" fmla="*/ 188 h 308"/>
                <a:gd name="T6" fmla="*/ 159 w 305"/>
                <a:gd name="T7" fmla="*/ 173 h 308"/>
                <a:gd name="T8" fmla="*/ 140 w 305"/>
                <a:gd name="T9" fmla="*/ 157 h 308"/>
                <a:gd name="T10" fmla="*/ 128 w 305"/>
                <a:gd name="T11" fmla="*/ 140 h 308"/>
                <a:gd name="T12" fmla="*/ 118 w 305"/>
                <a:gd name="T13" fmla="*/ 122 h 308"/>
                <a:gd name="T14" fmla="*/ 112 w 305"/>
                <a:gd name="T15" fmla="*/ 105 h 308"/>
                <a:gd name="T16" fmla="*/ 106 w 305"/>
                <a:gd name="T17" fmla="*/ 89 h 308"/>
                <a:gd name="T18" fmla="*/ 98 w 305"/>
                <a:gd name="T19" fmla="*/ 73 h 308"/>
                <a:gd name="T20" fmla="*/ 98 w 305"/>
                <a:gd name="T21" fmla="*/ 73 h 308"/>
                <a:gd name="T22" fmla="*/ 92 w 305"/>
                <a:gd name="T23" fmla="*/ 62 h 308"/>
                <a:gd name="T24" fmla="*/ 90 w 305"/>
                <a:gd name="T25" fmla="*/ 53 h 308"/>
                <a:gd name="T26" fmla="*/ 91 w 305"/>
                <a:gd name="T27" fmla="*/ 46 h 308"/>
                <a:gd name="T28" fmla="*/ 93 w 305"/>
                <a:gd name="T29" fmla="*/ 41 h 308"/>
                <a:gd name="T30" fmla="*/ 97 w 305"/>
                <a:gd name="T31" fmla="*/ 37 h 308"/>
                <a:gd name="T32" fmla="*/ 103 w 305"/>
                <a:gd name="T33" fmla="*/ 36 h 308"/>
                <a:gd name="T34" fmla="*/ 109 w 305"/>
                <a:gd name="T35" fmla="*/ 37 h 308"/>
                <a:gd name="T36" fmla="*/ 116 w 305"/>
                <a:gd name="T37" fmla="*/ 40 h 308"/>
                <a:gd name="T38" fmla="*/ 25 w 305"/>
                <a:gd name="T39" fmla="*/ 5 h 308"/>
                <a:gd name="T40" fmla="*/ 25 w 305"/>
                <a:gd name="T41" fmla="*/ 5 h 308"/>
                <a:gd name="T42" fmla="*/ 18 w 305"/>
                <a:gd name="T43" fmla="*/ 1 h 308"/>
                <a:gd name="T44" fmla="*/ 13 w 305"/>
                <a:gd name="T45" fmla="*/ 0 h 308"/>
                <a:gd name="T46" fmla="*/ 8 w 305"/>
                <a:gd name="T47" fmla="*/ 1 h 308"/>
                <a:gd name="T48" fmla="*/ 3 w 305"/>
                <a:gd name="T49" fmla="*/ 4 h 308"/>
                <a:gd name="T50" fmla="*/ 0 w 305"/>
                <a:gd name="T51" fmla="*/ 10 h 308"/>
                <a:gd name="T52" fmla="*/ 0 w 305"/>
                <a:gd name="T53" fmla="*/ 18 h 308"/>
                <a:gd name="T54" fmla="*/ 3 w 305"/>
                <a:gd name="T55" fmla="*/ 28 h 308"/>
                <a:gd name="T56" fmla="*/ 8 w 305"/>
                <a:gd name="T57" fmla="*/ 40 h 308"/>
                <a:gd name="T58" fmla="*/ 8 w 305"/>
                <a:gd name="T59" fmla="*/ 40 h 308"/>
                <a:gd name="T60" fmla="*/ 15 w 305"/>
                <a:gd name="T61" fmla="*/ 55 h 308"/>
                <a:gd name="T62" fmla="*/ 22 w 305"/>
                <a:gd name="T63" fmla="*/ 71 h 308"/>
                <a:gd name="T64" fmla="*/ 29 w 305"/>
                <a:gd name="T65" fmla="*/ 89 h 308"/>
                <a:gd name="T66" fmla="*/ 38 w 305"/>
                <a:gd name="T67" fmla="*/ 106 h 308"/>
                <a:gd name="T68" fmla="*/ 50 w 305"/>
                <a:gd name="T69" fmla="*/ 123 h 308"/>
                <a:gd name="T70" fmla="*/ 68 w 305"/>
                <a:gd name="T71" fmla="*/ 140 h 308"/>
                <a:gd name="T72" fmla="*/ 92 w 305"/>
                <a:gd name="T73" fmla="*/ 154 h 308"/>
                <a:gd name="T74" fmla="*/ 125 w 305"/>
                <a:gd name="T75" fmla="*/ 170 h 308"/>
                <a:gd name="T76" fmla="*/ 215 w 305"/>
                <a:gd name="T77" fmla="*/ 203 h 30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05"/>
                <a:gd name="T118" fmla="*/ 0 h 308"/>
                <a:gd name="T119" fmla="*/ 305 w 305"/>
                <a:gd name="T120" fmla="*/ 308 h 30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05" h="308">
                  <a:moveTo>
                    <a:pt x="305" y="308"/>
                  </a:moveTo>
                  <a:lnTo>
                    <a:pt x="305" y="308"/>
                  </a:lnTo>
                  <a:lnTo>
                    <a:pt x="259" y="286"/>
                  </a:lnTo>
                  <a:lnTo>
                    <a:pt x="225" y="262"/>
                  </a:lnTo>
                  <a:lnTo>
                    <a:pt x="199" y="238"/>
                  </a:lnTo>
                  <a:lnTo>
                    <a:pt x="182" y="212"/>
                  </a:lnTo>
                  <a:lnTo>
                    <a:pt x="168" y="185"/>
                  </a:lnTo>
                  <a:lnTo>
                    <a:pt x="158" y="159"/>
                  </a:lnTo>
                  <a:lnTo>
                    <a:pt x="150" y="135"/>
                  </a:lnTo>
                  <a:lnTo>
                    <a:pt x="139" y="111"/>
                  </a:lnTo>
                  <a:lnTo>
                    <a:pt x="131" y="94"/>
                  </a:lnTo>
                  <a:lnTo>
                    <a:pt x="127" y="80"/>
                  </a:lnTo>
                  <a:lnTo>
                    <a:pt x="129" y="70"/>
                  </a:lnTo>
                  <a:lnTo>
                    <a:pt x="132" y="61"/>
                  </a:lnTo>
                  <a:lnTo>
                    <a:pt x="138" y="56"/>
                  </a:lnTo>
                  <a:lnTo>
                    <a:pt x="146" y="54"/>
                  </a:lnTo>
                  <a:lnTo>
                    <a:pt x="155" y="56"/>
                  </a:lnTo>
                  <a:lnTo>
                    <a:pt x="165" y="60"/>
                  </a:lnTo>
                  <a:lnTo>
                    <a:pt x="36" y="8"/>
                  </a:lnTo>
                  <a:lnTo>
                    <a:pt x="26" y="1"/>
                  </a:lnTo>
                  <a:lnTo>
                    <a:pt x="18" y="0"/>
                  </a:lnTo>
                  <a:lnTo>
                    <a:pt x="11" y="1"/>
                  </a:lnTo>
                  <a:lnTo>
                    <a:pt x="4" y="6"/>
                  </a:lnTo>
                  <a:lnTo>
                    <a:pt x="0" y="15"/>
                  </a:lnTo>
                  <a:lnTo>
                    <a:pt x="0" y="27"/>
                  </a:lnTo>
                  <a:lnTo>
                    <a:pt x="4" y="42"/>
                  </a:lnTo>
                  <a:lnTo>
                    <a:pt x="11" y="60"/>
                  </a:lnTo>
                  <a:lnTo>
                    <a:pt x="21" y="84"/>
                  </a:lnTo>
                  <a:lnTo>
                    <a:pt x="31" y="109"/>
                  </a:lnTo>
                  <a:lnTo>
                    <a:pt x="40" y="135"/>
                  </a:lnTo>
                  <a:lnTo>
                    <a:pt x="54" y="161"/>
                  </a:lnTo>
                  <a:lnTo>
                    <a:pt x="71" y="186"/>
                  </a:lnTo>
                  <a:lnTo>
                    <a:pt x="96" y="212"/>
                  </a:lnTo>
                  <a:lnTo>
                    <a:pt x="131" y="234"/>
                  </a:lnTo>
                  <a:lnTo>
                    <a:pt x="177" y="257"/>
                  </a:lnTo>
                  <a:lnTo>
                    <a:pt x="305" y="308"/>
                  </a:lnTo>
                </a:path>
              </a:pathLst>
            </a:custGeom>
            <a:grp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Freeform 59"/>
            <p:cNvSpPr>
              <a:spLocks/>
            </p:cNvSpPr>
            <p:nvPr/>
          </p:nvSpPr>
          <p:spPr bwMode="auto">
            <a:xfrm>
              <a:off x="5686" y="3306"/>
              <a:ext cx="653" cy="273"/>
            </a:xfrm>
            <a:custGeom>
              <a:avLst/>
              <a:gdLst>
                <a:gd name="T0" fmla="*/ 0 w 776"/>
                <a:gd name="T1" fmla="*/ 0 h 336"/>
                <a:gd name="T2" fmla="*/ 549 w 776"/>
                <a:gd name="T3" fmla="*/ 213 h 336"/>
                <a:gd name="T4" fmla="*/ 539 w 776"/>
                <a:gd name="T5" fmla="*/ 222 h 336"/>
                <a:gd name="T6" fmla="*/ 0 w 776"/>
                <a:gd name="T7" fmla="*/ 11 h 336"/>
                <a:gd name="T8" fmla="*/ 0 w 776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6"/>
                <a:gd name="T16" fmla="*/ 0 h 336"/>
                <a:gd name="T17" fmla="*/ 776 w 776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6" h="336">
                  <a:moveTo>
                    <a:pt x="0" y="0"/>
                  </a:moveTo>
                  <a:lnTo>
                    <a:pt x="776" y="322"/>
                  </a:lnTo>
                  <a:lnTo>
                    <a:pt x="762" y="336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7" name="Group 60"/>
            <p:cNvGrpSpPr>
              <a:grpSpLocks/>
            </p:cNvGrpSpPr>
            <p:nvPr/>
          </p:nvGrpSpPr>
          <p:grpSpPr bwMode="auto">
            <a:xfrm>
              <a:off x="5860" y="2701"/>
              <a:ext cx="1372" cy="698"/>
              <a:chOff x="4488" y="1407"/>
              <a:chExt cx="1631" cy="859"/>
            </a:xfrm>
            <a:grpFill/>
          </p:grpSpPr>
          <p:sp>
            <p:nvSpPr>
              <p:cNvPr id="11312" name="Freeform 61"/>
              <p:cNvSpPr>
                <a:spLocks/>
              </p:cNvSpPr>
              <p:nvPr/>
            </p:nvSpPr>
            <p:spPr bwMode="auto">
              <a:xfrm>
                <a:off x="4488" y="1407"/>
                <a:ext cx="1631" cy="859"/>
              </a:xfrm>
              <a:custGeom>
                <a:avLst/>
                <a:gdLst>
                  <a:gd name="T0" fmla="*/ 328 w 1631"/>
                  <a:gd name="T1" fmla="*/ 20 h 859"/>
                  <a:gd name="T2" fmla="*/ 409 w 1631"/>
                  <a:gd name="T3" fmla="*/ 43 h 859"/>
                  <a:gd name="T4" fmla="*/ 482 w 1631"/>
                  <a:gd name="T5" fmla="*/ 44 h 859"/>
                  <a:gd name="T6" fmla="*/ 553 w 1631"/>
                  <a:gd name="T7" fmla="*/ 37 h 859"/>
                  <a:gd name="T8" fmla="*/ 618 w 1631"/>
                  <a:gd name="T9" fmla="*/ 29 h 859"/>
                  <a:gd name="T10" fmla="*/ 678 w 1631"/>
                  <a:gd name="T11" fmla="*/ 27 h 859"/>
                  <a:gd name="T12" fmla="*/ 736 w 1631"/>
                  <a:gd name="T13" fmla="*/ 41 h 859"/>
                  <a:gd name="T14" fmla="*/ 790 w 1631"/>
                  <a:gd name="T15" fmla="*/ 80 h 859"/>
                  <a:gd name="T16" fmla="*/ 844 w 1631"/>
                  <a:gd name="T17" fmla="*/ 84 h 859"/>
                  <a:gd name="T18" fmla="*/ 891 w 1631"/>
                  <a:gd name="T19" fmla="*/ 43 h 859"/>
                  <a:gd name="T20" fmla="*/ 933 w 1631"/>
                  <a:gd name="T21" fmla="*/ 19 h 859"/>
                  <a:gd name="T22" fmla="*/ 972 w 1631"/>
                  <a:gd name="T23" fmla="*/ 8 h 859"/>
                  <a:gd name="T24" fmla="*/ 1005 w 1631"/>
                  <a:gd name="T25" fmla="*/ 7 h 859"/>
                  <a:gd name="T26" fmla="*/ 1038 w 1631"/>
                  <a:gd name="T27" fmla="*/ 13 h 859"/>
                  <a:gd name="T28" fmla="*/ 1071 w 1631"/>
                  <a:gd name="T29" fmla="*/ 22 h 859"/>
                  <a:gd name="T30" fmla="*/ 1108 w 1631"/>
                  <a:gd name="T31" fmla="*/ 31 h 859"/>
                  <a:gd name="T32" fmla="*/ 1150 w 1631"/>
                  <a:gd name="T33" fmla="*/ 39 h 859"/>
                  <a:gd name="T34" fmla="*/ 1198 w 1631"/>
                  <a:gd name="T35" fmla="*/ 41 h 859"/>
                  <a:gd name="T36" fmla="*/ 1254 w 1631"/>
                  <a:gd name="T37" fmla="*/ 37 h 859"/>
                  <a:gd name="T38" fmla="*/ 1317 w 1631"/>
                  <a:gd name="T39" fmla="*/ 24 h 859"/>
                  <a:gd name="T40" fmla="*/ 1357 w 1631"/>
                  <a:gd name="T41" fmla="*/ 29 h 859"/>
                  <a:gd name="T42" fmla="*/ 1375 w 1631"/>
                  <a:gd name="T43" fmla="*/ 68 h 859"/>
                  <a:gd name="T44" fmla="*/ 1399 w 1631"/>
                  <a:gd name="T45" fmla="*/ 108 h 859"/>
                  <a:gd name="T46" fmla="*/ 1424 w 1631"/>
                  <a:gd name="T47" fmla="*/ 135 h 859"/>
                  <a:gd name="T48" fmla="*/ 1631 w 1631"/>
                  <a:gd name="T49" fmla="*/ 818 h 859"/>
                  <a:gd name="T50" fmla="*/ 921 w 1631"/>
                  <a:gd name="T51" fmla="*/ 820 h 859"/>
                  <a:gd name="T52" fmla="*/ 933 w 1631"/>
                  <a:gd name="T53" fmla="*/ 832 h 859"/>
                  <a:gd name="T54" fmla="*/ 943 w 1631"/>
                  <a:gd name="T55" fmla="*/ 845 h 859"/>
                  <a:gd name="T56" fmla="*/ 937 w 1631"/>
                  <a:gd name="T57" fmla="*/ 857 h 859"/>
                  <a:gd name="T58" fmla="*/ 900 w 1631"/>
                  <a:gd name="T59" fmla="*/ 859 h 859"/>
                  <a:gd name="T60" fmla="*/ 832 w 1631"/>
                  <a:gd name="T61" fmla="*/ 859 h 859"/>
                  <a:gd name="T62" fmla="*/ 760 w 1631"/>
                  <a:gd name="T63" fmla="*/ 859 h 859"/>
                  <a:gd name="T64" fmla="*/ 711 w 1631"/>
                  <a:gd name="T65" fmla="*/ 859 h 859"/>
                  <a:gd name="T66" fmla="*/ 687 w 1631"/>
                  <a:gd name="T67" fmla="*/ 857 h 859"/>
                  <a:gd name="T68" fmla="*/ 677 w 1631"/>
                  <a:gd name="T69" fmla="*/ 845 h 859"/>
                  <a:gd name="T70" fmla="*/ 685 w 1631"/>
                  <a:gd name="T71" fmla="*/ 832 h 859"/>
                  <a:gd name="T72" fmla="*/ 697 w 1631"/>
                  <a:gd name="T73" fmla="*/ 820 h 859"/>
                  <a:gd name="T74" fmla="*/ 0 w 1631"/>
                  <a:gd name="T75" fmla="*/ 818 h 859"/>
                  <a:gd name="T76" fmla="*/ 190 w 1631"/>
                  <a:gd name="T77" fmla="*/ 128 h 859"/>
                  <a:gd name="T78" fmla="*/ 213 w 1631"/>
                  <a:gd name="T79" fmla="*/ 109 h 859"/>
                  <a:gd name="T80" fmla="*/ 235 w 1631"/>
                  <a:gd name="T81" fmla="*/ 82 h 859"/>
                  <a:gd name="T82" fmla="*/ 250 w 1631"/>
                  <a:gd name="T83" fmla="*/ 49 h 859"/>
                  <a:gd name="T84" fmla="*/ 278 w 1631"/>
                  <a:gd name="T85" fmla="*/ 36 h 85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631"/>
                  <a:gd name="T130" fmla="*/ 0 h 859"/>
                  <a:gd name="T131" fmla="*/ 1631 w 1631"/>
                  <a:gd name="T132" fmla="*/ 859 h 85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631" h="859">
                    <a:moveTo>
                      <a:pt x="285" y="0"/>
                    </a:moveTo>
                    <a:lnTo>
                      <a:pt x="328" y="20"/>
                    </a:lnTo>
                    <a:lnTo>
                      <a:pt x="369" y="34"/>
                    </a:lnTo>
                    <a:lnTo>
                      <a:pt x="409" y="43"/>
                    </a:lnTo>
                    <a:lnTo>
                      <a:pt x="446" y="46"/>
                    </a:lnTo>
                    <a:lnTo>
                      <a:pt x="482" y="44"/>
                    </a:lnTo>
                    <a:lnTo>
                      <a:pt x="518" y="43"/>
                    </a:lnTo>
                    <a:lnTo>
                      <a:pt x="553" y="37"/>
                    </a:lnTo>
                    <a:lnTo>
                      <a:pt x="586" y="32"/>
                    </a:lnTo>
                    <a:lnTo>
                      <a:pt x="618" y="29"/>
                    </a:lnTo>
                    <a:lnTo>
                      <a:pt x="648" y="27"/>
                    </a:lnTo>
                    <a:lnTo>
                      <a:pt x="678" y="27"/>
                    </a:lnTo>
                    <a:lnTo>
                      <a:pt x="707" y="32"/>
                    </a:lnTo>
                    <a:lnTo>
                      <a:pt x="736" y="41"/>
                    </a:lnTo>
                    <a:lnTo>
                      <a:pt x="763" y="56"/>
                    </a:lnTo>
                    <a:lnTo>
                      <a:pt x="790" y="80"/>
                    </a:lnTo>
                    <a:lnTo>
                      <a:pt x="816" y="111"/>
                    </a:lnTo>
                    <a:lnTo>
                      <a:pt x="844" y="84"/>
                    </a:lnTo>
                    <a:lnTo>
                      <a:pt x="868" y="60"/>
                    </a:lnTo>
                    <a:lnTo>
                      <a:pt x="891" y="43"/>
                    </a:lnTo>
                    <a:lnTo>
                      <a:pt x="913" y="27"/>
                    </a:lnTo>
                    <a:lnTo>
                      <a:pt x="933" y="19"/>
                    </a:lnTo>
                    <a:lnTo>
                      <a:pt x="953" y="12"/>
                    </a:lnTo>
                    <a:lnTo>
                      <a:pt x="972" y="8"/>
                    </a:lnTo>
                    <a:lnTo>
                      <a:pt x="989" y="7"/>
                    </a:lnTo>
                    <a:lnTo>
                      <a:pt x="1005" y="7"/>
                    </a:lnTo>
                    <a:lnTo>
                      <a:pt x="1021" y="10"/>
                    </a:lnTo>
                    <a:lnTo>
                      <a:pt x="1038" y="13"/>
                    </a:lnTo>
                    <a:lnTo>
                      <a:pt x="1054" y="17"/>
                    </a:lnTo>
                    <a:lnTo>
                      <a:pt x="1071" y="22"/>
                    </a:lnTo>
                    <a:lnTo>
                      <a:pt x="1090" y="27"/>
                    </a:lnTo>
                    <a:lnTo>
                      <a:pt x="1108" y="31"/>
                    </a:lnTo>
                    <a:lnTo>
                      <a:pt x="1129" y="36"/>
                    </a:lnTo>
                    <a:lnTo>
                      <a:pt x="1150" y="39"/>
                    </a:lnTo>
                    <a:lnTo>
                      <a:pt x="1173" y="41"/>
                    </a:lnTo>
                    <a:lnTo>
                      <a:pt x="1198" y="41"/>
                    </a:lnTo>
                    <a:lnTo>
                      <a:pt x="1225" y="41"/>
                    </a:lnTo>
                    <a:lnTo>
                      <a:pt x="1254" y="37"/>
                    </a:lnTo>
                    <a:lnTo>
                      <a:pt x="1284" y="32"/>
                    </a:lnTo>
                    <a:lnTo>
                      <a:pt x="1317" y="24"/>
                    </a:lnTo>
                    <a:lnTo>
                      <a:pt x="1353" y="13"/>
                    </a:lnTo>
                    <a:lnTo>
                      <a:pt x="1357" y="29"/>
                    </a:lnTo>
                    <a:lnTo>
                      <a:pt x="1366" y="48"/>
                    </a:lnTo>
                    <a:lnTo>
                      <a:pt x="1375" y="68"/>
                    </a:lnTo>
                    <a:lnTo>
                      <a:pt x="1386" y="89"/>
                    </a:lnTo>
                    <a:lnTo>
                      <a:pt x="1399" y="108"/>
                    </a:lnTo>
                    <a:lnTo>
                      <a:pt x="1412" y="125"/>
                    </a:lnTo>
                    <a:lnTo>
                      <a:pt x="1424" y="135"/>
                    </a:lnTo>
                    <a:lnTo>
                      <a:pt x="1437" y="140"/>
                    </a:lnTo>
                    <a:lnTo>
                      <a:pt x="1631" y="818"/>
                    </a:lnTo>
                    <a:lnTo>
                      <a:pt x="918" y="818"/>
                    </a:lnTo>
                    <a:lnTo>
                      <a:pt x="921" y="820"/>
                    </a:lnTo>
                    <a:lnTo>
                      <a:pt x="926" y="825"/>
                    </a:lnTo>
                    <a:lnTo>
                      <a:pt x="933" y="832"/>
                    </a:lnTo>
                    <a:lnTo>
                      <a:pt x="939" y="839"/>
                    </a:lnTo>
                    <a:lnTo>
                      <a:pt x="943" y="845"/>
                    </a:lnTo>
                    <a:lnTo>
                      <a:pt x="943" y="852"/>
                    </a:lnTo>
                    <a:lnTo>
                      <a:pt x="937" y="857"/>
                    </a:lnTo>
                    <a:lnTo>
                      <a:pt x="923" y="859"/>
                    </a:lnTo>
                    <a:lnTo>
                      <a:pt x="900" y="859"/>
                    </a:lnTo>
                    <a:lnTo>
                      <a:pt x="868" y="859"/>
                    </a:lnTo>
                    <a:lnTo>
                      <a:pt x="832" y="859"/>
                    </a:lnTo>
                    <a:lnTo>
                      <a:pt x="795" y="859"/>
                    </a:lnTo>
                    <a:lnTo>
                      <a:pt x="760" y="859"/>
                    </a:lnTo>
                    <a:lnTo>
                      <a:pt x="731" y="859"/>
                    </a:lnTo>
                    <a:lnTo>
                      <a:pt x="711" y="859"/>
                    </a:lnTo>
                    <a:lnTo>
                      <a:pt x="704" y="859"/>
                    </a:lnTo>
                    <a:lnTo>
                      <a:pt x="687" y="857"/>
                    </a:lnTo>
                    <a:lnTo>
                      <a:pt x="678" y="852"/>
                    </a:lnTo>
                    <a:lnTo>
                      <a:pt x="677" y="845"/>
                    </a:lnTo>
                    <a:lnTo>
                      <a:pt x="679" y="839"/>
                    </a:lnTo>
                    <a:lnTo>
                      <a:pt x="685" y="832"/>
                    </a:lnTo>
                    <a:lnTo>
                      <a:pt x="692" y="825"/>
                    </a:lnTo>
                    <a:lnTo>
                      <a:pt x="697" y="820"/>
                    </a:lnTo>
                    <a:lnTo>
                      <a:pt x="700" y="818"/>
                    </a:lnTo>
                    <a:lnTo>
                      <a:pt x="0" y="818"/>
                    </a:lnTo>
                    <a:lnTo>
                      <a:pt x="180" y="132"/>
                    </a:lnTo>
                    <a:lnTo>
                      <a:pt x="190" y="128"/>
                    </a:lnTo>
                    <a:lnTo>
                      <a:pt x="202" y="121"/>
                    </a:lnTo>
                    <a:lnTo>
                      <a:pt x="213" y="109"/>
                    </a:lnTo>
                    <a:lnTo>
                      <a:pt x="225" y="97"/>
                    </a:lnTo>
                    <a:lnTo>
                      <a:pt x="235" y="82"/>
                    </a:lnTo>
                    <a:lnTo>
                      <a:pt x="243" y="67"/>
                    </a:lnTo>
                    <a:lnTo>
                      <a:pt x="250" y="49"/>
                    </a:lnTo>
                    <a:lnTo>
                      <a:pt x="256" y="34"/>
                    </a:lnTo>
                    <a:lnTo>
                      <a:pt x="278" y="36"/>
                    </a:lnTo>
                    <a:lnTo>
                      <a:pt x="28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3" name="Freeform 62"/>
              <p:cNvSpPr>
                <a:spLocks/>
              </p:cNvSpPr>
              <p:nvPr/>
            </p:nvSpPr>
            <p:spPr bwMode="auto">
              <a:xfrm>
                <a:off x="5190" y="2187"/>
                <a:ext cx="212" cy="62"/>
              </a:xfrm>
              <a:custGeom>
                <a:avLst/>
                <a:gdLst>
                  <a:gd name="T0" fmla="*/ 0 w 212"/>
                  <a:gd name="T1" fmla="*/ 62 h 62"/>
                  <a:gd name="T2" fmla="*/ 212 w 212"/>
                  <a:gd name="T3" fmla="*/ 62 h 62"/>
                  <a:gd name="T4" fmla="*/ 199 w 212"/>
                  <a:gd name="T5" fmla="*/ 55 h 62"/>
                  <a:gd name="T6" fmla="*/ 186 w 212"/>
                  <a:gd name="T7" fmla="*/ 47 h 62"/>
                  <a:gd name="T8" fmla="*/ 173 w 212"/>
                  <a:gd name="T9" fmla="*/ 36 h 62"/>
                  <a:gd name="T10" fmla="*/ 162 w 212"/>
                  <a:gd name="T11" fmla="*/ 26 h 62"/>
                  <a:gd name="T12" fmla="*/ 150 w 212"/>
                  <a:gd name="T13" fmla="*/ 16 h 62"/>
                  <a:gd name="T14" fmla="*/ 139 w 212"/>
                  <a:gd name="T15" fmla="*/ 7 h 62"/>
                  <a:gd name="T16" fmla="*/ 127 w 212"/>
                  <a:gd name="T17" fmla="*/ 2 h 62"/>
                  <a:gd name="T18" fmla="*/ 114 w 212"/>
                  <a:gd name="T19" fmla="*/ 0 h 62"/>
                  <a:gd name="T20" fmla="*/ 96 w 212"/>
                  <a:gd name="T21" fmla="*/ 2 h 62"/>
                  <a:gd name="T22" fmla="*/ 78 w 212"/>
                  <a:gd name="T23" fmla="*/ 9 h 62"/>
                  <a:gd name="T24" fmla="*/ 64 w 212"/>
                  <a:gd name="T25" fmla="*/ 18 h 62"/>
                  <a:gd name="T26" fmla="*/ 51 w 212"/>
                  <a:gd name="T27" fmla="*/ 26 h 62"/>
                  <a:gd name="T28" fmla="*/ 38 w 212"/>
                  <a:gd name="T29" fmla="*/ 38 h 62"/>
                  <a:gd name="T30" fmla="*/ 26 w 212"/>
                  <a:gd name="T31" fmla="*/ 47 h 62"/>
                  <a:gd name="T32" fmla="*/ 13 w 212"/>
                  <a:gd name="T33" fmla="*/ 55 h 62"/>
                  <a:gd name="T34" fmla="*/ 0 w 212"/>
                  <a:gd name="T35" fmla="*/ 62 h 6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12"/>
                  <a:gd name="T55" fmla="*/ 0 h 62"/>
                  <a:gd name="T56" fmla="*/ 212 w 212"/>
                  <a:gd name="T57" fmla="*/ 62 h 6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12" h="62">
                    <a:moveTo>
                      <a:pt x="0" y="62"/>
                    </a:moveTo>
                    <a:lnTo>
                      <a:pt x="212" y="62"/>
                    </a:lnTo>
                    <a:lnTo>
                      <a:pt x="199" y="55"/>
                    </a:lnTo>
                    <a:lnTo>
                      <a:pt x="186" y="47"/>
                    </a:lnTo>
                    <a:lnTo>
                      <a:pt x="173" y="36"/>
                    </a:lnTo>
                    <a:lnTo>
                      <a:pt x="162" y="26"/>
                    </a:lnTo>
                    <a:lnTo>
                      <a:pt x="150" y="16"/>
                    </a:lnTo>
                    <a:lnTo>
                      <a:pt x="139" y="7"/>
                    </a:lnTo>
                    <a:lnTo>
                      <a:pt x="127" y="2"/>
                    </a:lnTo>
                    <a:lnTo>
                      <a:pt x="114" y="0"/>
                    </a:lnTo>
                    <a:lnTo>
                      <a:pt x="96" y="2"/>
                    </a:lnTo>
                    <a:lnTo>
                      <a:pt x="78" y="9"/>
                    </a:lnTo>
                    <a:lnTo>
                      <a:pt x="64" y="18"/>
                    </a:lnTo>
                    <a:lnTo>
                      <a:pt x="51" y="26"/>
                    </a:lnTo>
                    <a:lnTo>
                      <a:pt x="38" y="38"/>
                    </a:lnTo>
                    <a:lnTo>
                      <a:pt x="26" y="47"/>
                    </a:lnTo>
                    <a:lnTo>
                      <a:pt x="13" y="55"/>
                    </a:lnTo>
                    <a:lnTo>
                      <a:pt x="0" y="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4" name="Freeform 63"/>
              <p:cNvSpPr>
                <a:spLocks/>
              </p:cNvSpPr>
              <p:nvPr/>
            </p:nvSpPr>
            <p:spPr bwMode="auto">
              <a:xfrm>
                <a:off x="4525" y="1509"/>
                <a:ext cx="203" cy="651"/>
              </a:xfrm>
              <a:custGeom>
                <a:avLst/>
                <a:gdLst>
                  <a:gd name="T0" fmla="*/ 160 w 203"/>
                  <a:gd name="T1" fmla="*/ 48 h 651"/>
                  <a:gd name="T2" fmla="*/ 0 w 203"/>
                  <a:gd name="T3" fmla="*/ 651 h 651"/>
                  <a:gd name="T4" fmla="*/ 11 w 203"/>
                  <a:gd name="T5" fmla="*/ 644 h 651"/>
                  <a:gd name="T6" fmla="*/ 22 w 203"/>
                  <a:gd name="T7" fmla="*/ 634 h 651"/>
                  <a:gd name="T8" fmla="*/ 34 w 203"/>
                  <a:gd name="T9" fmla="*/ 620 h 651"/>
                  <a:gd name="T10" fmla="*/ 46 w 203"/>
                  <a:gd name="T11" fmla="*/ 607 h 651"/>
                  <a:gd name="T12" fmla="*/ 58 w 203"/>
                  <a:gd name="T13" fmla="*/ 591 h 651"/>
                  <a:gd name="T14" fmla="*/ 70 w 203"/>
                  <a:gd name="T15" fmla="*/ 577 h 651"/>
                  <a:gd name="T16" fmla="*/ 80 w 203"/>
                  <a:gd name="T17" fmla="*/ 562 h 651"/>
                  <a:gd name="T18" fmla="*/ 87 w 203"/>
                  <a:gd name="T19" fmla="*/ 548 h 651"/>
                  <a:gd name="T20" fmla="*/ 203 w 203"/>
                  <a:gd name="T21" fmla="*/ 0 h 651"/>
                  <a:gd name="T22" fmla="*/ 201 w 203"/>
                  <a:gd name="T23" fmla="*/ 6 h 651"/>
                  <a:gd name="T24" fmla="*/ 196 w 203"/>
                  <a:gd name="T25" fmla="*/ 12 h 651"/>
                  <a:gd name="T26" fmla="*/ 190 w 203"/>
                  <a:gd name="T27" fmla="*/ 19 h 651"/>
                  <a:gd name="T28" fmla="*/ 186 w 203"/>
                  <a:gd name="T29" fmla="*/ 26 h 651"/>
                  <a:gd name="T30" fmla="*/ 179 w 203"/>
                  <a:gd name="T31" fmla="*/ 33 h 651"/>
                  <a:gd name="T32" fmla="*/ 173 w 203"/>
                  <a:gd name="T33" fmla="*/ 38 h 651"/>
                  <a:gd name="T34" fmla="*/ 167 w 203"/>
                  <a:gd name="T35" fmla="*/ 43 h 651"/>
                  <a:gd name="T36" fmla="*/ 160 w 203"/>
                  <a:gd name="T37" fmla="*/ 48 h 65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03"/>
                  <a:gd name="T58" fmla="*/ 0 h 651"/>
                  <a:gd name="T59" fmla="*/ 203 w 203"/>
                  <a:gd name="T60" fmla="*/ 651 h 65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03" h="651">
                    <a:moveTo>
                      <a:pt x="160" y="48"/>
                    </a:moveTo>
                    <a:lnTo>
                      <a:pt x="0" y="651"/>
                    </a:lnTo>
                    <a:lnTo>
                      <a:pt x="11" y="644"/>
                    </a:lnTo>
                    <a:lnTo>
                      <a:pt x="22" y="634"/>
                    </a:lnTo>
                    <a:lnTo>
                      <a:pt x="34" y="620"/>
                    </a:lnTo>
                    <a:lnTo>
                      <a:pt x="46" y="607"/>
                    </a:lnTo>
                    <a:lnTo>
                      <a:pt x="58" y="591"/>
                    </a:lnTo>
                    <a:lnTo>
                      <a:pt x="70" y="577"/>
                    </a:lnTo>
                    <a:lnTo>
                      <a:pt x="80" y="562"/>
                    </a:lnTo>
                    <a:lnTo>
                      <a:pt x="87" y="548"/>
                    </a:lnTo>
                    <a:lnTo>
                      <a:pt x="203" y="0"/>
                    </a:lnTo>
                    <a:lnTo>
                      <a:pt x="201" y="6"/>
                    </a:lnTo>
                    <a:lnTo>
                      <a:pt x="196" y="12"/>
                    </a:lnTo>
                    <a:lnTo>
                      <a:pt x="190" y="19"/>
                    </a:lnTo>
                    <a:lnTo>
                      <a:pt x="186" y="26"/>
                    </a:lnTo>
                    <a:lnTo>
                      <a:pt x="179" y="33"/>
                    </a:lnTo>
                    <a:lnTo>
                      <a:pt x="173" y="38"/>
                    </a:lnTo>
                    <a:lnTo>
                      <a:pt x="167" y="43"/>
                    </a:lnTo>
                    <a:lnTo>
                      <a:pt x="160" y="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Freeform 64"/>
              <p:cNvSpPr>
                <a:spLocks/>
              </p:cNvSpPr>
              <p:nvPr/>
            </p:nvSpPr>
            <p:spPr bwMode="auto">
              <a:xfrm>
                <a:off x="5310" y="2025"/>
                <a:ext cx="671" cy="144"/>
              </a:xfrm>
              <a:custGeom>
                <a:avLst/>
                <a:gdLst>
                  <a:gd name="T0" fmla="*/ 0 w 671"/>
                  <a:gd name="T1" fmla="*/ 101 h 144"/>
                  <a:gd name="T2" fmla="*/ 37 w 671"/>
                  <a:gd name="T3" fmla="*/ 61 h 144"/>
                  <a:gd name="T4" fmla="*/ 79 w 671"/>
                  <a:gd name="T5" fmla="*/ 32 h 144"/>
                  <a:gd name="T6" fmla="*/ 122 w 671"/>
                  <a:gd name="T7" fmla="*/ 13 h 144"/>
                  <a:gd name="T8" fmla="*/ 167 w 671"/>
                  <a:gd name="T9" fmla="*/ 3 h 144"/>
                  <a:gd name="T10" fmla="*/ 214 w 671"/>
                  <a:gd name="T11" fmla="*/ 0 h 144"/>
                  <a:gd name="T12" fmla="*/ 262 w 671"/>
                  <a:gd name="T13" fmla="*/ 1 h 144"/>
                  <a:gd name="T14" fmla="*/ 309 w 671"/>
                  <a:gd name="T15" fmla="*/ 8 h 144"/>
                  <a:gd name="T16" fmla="*/ 357 w 671"/>
                  <a:gd name="T17" fmla="*/ 17 h 144"/>
                  <a:gd name="T18" fmla="*/ 403 w 671"/>
                  <a:gd name="T19" fmla="*/ 29 h 144"/>
                  <a:gd name="T20" fmla="*/ 448 w 671"/>
                  <a:gd name="T21" fmla="*/ 43 h 144"/>
                  <a:gd name="T22" fmla="*/ 491 w 671"/>
                  <a:gd name="T23" fmla="*/ 55 h 144"/>
                  <a:gd name="T24" fmla="*/ 531 w 671"/>
                  <a:gd name="T25" fmla="*/ 65 h 144"/>
                  <a:gd name="T26" fmla="*/ 569 w 671"/>
                  <a:gd name="T27" fmla="*/ 72 h 144"/>
                  <a:gd name="T28" fmla="*/ 603 w 671"/>
                  <a:gd name="T29" fmla="*/ 75 h 144"/>
                  <a:gd name="T30" fmla="*/ 633 w 671"/>
                  <a:gd name="T31" fmla="*/ 72 h 144"/>
                  <a:gd name="T32" fmla="*/ 658 w 671"/>
                  <a:gd name="T33" fmla="*/ 63 h 144"/>
                  <a:gd name="T34" fmla="*/ 671 w 671"/>
                  <a:gd name="T35" fmla="*/ 85 h 144"/>
                  <a:gd name="T36" fmla="*/ 641 w 671"/>
                  <a:gd name="T37" fmla="*/ 97 h 144"/>
                  <a:gd name="T38" fmla="*/ 609 w 671"/>
                  <a:gd name="T39" fmla="*/ 101 h 144"/>
                  <a:gd name="T40" fmla="*/ 574 w 671"/>
                  <a:gd name="T41" fmla="*/ 99 h 144"/>
                  <a:gd name="T42" fmla="*/ 538 w 671"/>
                  <a:gd name="T43" fmla="*/ 94 h 144"/>
                  <a:gd name="T44" fmla="*/ 501 w 671"/>
                  <a:gd name="T45" fmla="*/ 85 h 144"/>
                  <a:gd name="T46" fmla="*/ 462 w 671"/>
                  <a:gd name="T47" fmla="*/ 73 h 144"/>
                  <a:gd name="T48" fmla="*/ 422 w 671"/>
                  <a:gd name="T49" fmla="*/ 63 h 144"/>
                  <a:gd name="T50" fmla="*/ 379 w 671"/>
                  <a:gd name="T51" fmla="*/ 51 h 144"/>
                  <a:gd name="T52" fmla="*/ 335 w 671"/>
                  <a:gd name="T53" fmla="*/ 43 h 144"/>
                  <a:gd name="T54" fmla="*/ 291 w 671"/>
                  <a:gd name="T55" fmla="*/ 37 h 144"/>
                  <a:gd name="T56" fmla="*/ 245 w 671"/>
                  <a:gd name="T57" fmla="*/ 36 h 144"/>
                  <a:gd name="T58" fmla="*/ 197 w 671"/>
                  <a:gd name="T59" fmla="*/ 41 h 144"/>
                  <a:gd name="T60" fmla="*/ 150 w 671"/>
                  <a:gd name="T61" fmla="*/ 53 h 144"/>
                  <a:gd name="T62" fmla="*/ 101 w 671"/>
                  <a:gd name="T63" fmla="*/ 73 h 144"/>
                  <a:gd name="T64" fmla="*/ 50 w 671"/>
                  <a:gd name="T65" fmla="*/ 102 h 144"/>
                  <a:gd name="T66" fmla="*/ 0 w 671"/>
                  <a:gd name="T67" fmla="*/ 144 h 144"/>
                  <a:gd name="T68" fmla="*/ 1 w 671"/>
                  <a:gd name="T69" fmla="*/ 135 h 144"/>
                  <a:gd name="T70" fmla="*/ 1 w 671"/>
                  <a:gd name="T71" fmla="*/ 125 h 144"/>
                  <a:gd name="T72" fmla="*/ 1 w 671"/>
                  <a:gd name="T73" fmla="*/ 113 h 144"/>
                  <a:gd name="T74" fmla="*/ 0 w 671"/>
                  <a:gd name="T75" fmla="*/ 101 h 1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71"/>
                  <a:gd name="T115" fmla="*/ 0 h 144"/>
                  <a:gd name="T116" fmla="*/ 671 w 671"/>
                  <a:gd name="T117" fmla="*/ 144 h 1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71" h="144">
                    <a:moveTo>
                      <a:pt x="0" y="101"/>
                    </a:moveTo>
                    <a:lnTo>
                      <a:pt x="37" y="61"/>
                    </a:lnTo>
                    <a:lnTo>
                      <a:pt x="79" y="32"/>
                    </a:lnTo>
                    <a:lnTo>
                      <a:pt x="122" y="13"/>
                    </a:lnTo>
                    <a:lnTo>
                      <a:pt x="167" y="3"/>
                    </a:lnTo>
                    <a:lnTo>
                      <a:pt x="214" y="0"/>
                    </a:lnTo>
                    <a:lnTo>
                      <a:pt x="262" y="1"/>
                    </a:lnTo>
                    <a:lnTo>
                      <a:pt x="309" y="8"/>
                    </a:lnTo>
                    <a:lnTo>
                      <a:pt x="357" y="17"/>
                    </a:lnTo>
                    <a:lnTo>
                      <a:pt x="403" y="29"/>
                    </a:lnTo>
                    <a:lnTo>
                      <a:pt x="448" y="43"/>
                    </a:lnTo>
                    <a:lnTo>
                      <a:pt x="491" y="55"/>
                    </a:lnTo>
                    <a:lnTo>
                      <a:pt x="531" y="65"/>
                    </a:lnTo>
                    <a:lnTo>
                      <a:pt x="569" y="72"/>
                    </a:lnTo>
                    <a:lnTo>
                      <a:pt x="603" y="75"/>
                    </a:lnTo>
                    <a:lnTo>
                      <a:pt x="633" y="72"/>
                    </a:lnTo>
                    <a:lnTo>
                      <a:pt x="658" y="63"/>
                    </a:lnTo>
                    <a:lnTo>
                      <a:pt x="671" y="85"/>
                    </a:lnTo>
                    <a:lnTo>
                      <a:pt x="641" y="97"/>
                    </a:lnTo>
                    <a:lnTo>
                      <a:pt x="609" y="101"/>
                    </a:lnTo>
                    <a:lnTo>
                      <a:pt x="574" y="99"/>
                    </a:lnTo>
                    <a:lnTo>
                      <a:pt x="538" y="94"/>
                    </a:lnTo>
                    <a:lnTo>
                      <a:pt x="501" y="85"/>
                    </a:lnTo>
                    <a:lnTo>
                      <a:pt x="462" y="73"/>
                    </a:lnTo>
                    <a:lnTo>
                      <a:pt x="422" y="63"/>
                    </a:lnTo>
                    <a:lnTo>
                      <a:pt x="379" y="51"/>
                    </a:lnTo>
                    <a:lnTo>
                      <a:pt x="335" y="43"/>
                    </a:lnTo>
                    <a:lnTo>
                      <a:pt x="291" y="37"/>
                    </a:lnTo>
                    <a:lnTo>
                      <a:pt x="245" y="36"/>
                    </a:lnTo>
                    <a:lnTo>
                      <a:pt x="197" y="41"/>
                    </a:lnTo>
                    <a:lnTo>
                      <a:pt x="150" y="53"/>
                    </a:lnTo>
                    <a:lnTo>
                      <a:pt x="101" y="73"/>
                    </a:lnTo>
                    <a:lnTo>
                      <a:pt x="50" y="102"/>
                    </a:lnTo>
                    <a:lnTo>
                      <a:pt x="0" y="144"/>
                    </a:lnTo>
                    <a:lnTo>
                      <a:pt x="1" y="135"/>
                    </a:lnTo>
                    <a:lnTo>
                      <a:pt x="1" y="125"/>
                    </a:lnTo>
                    <a:lnTo>
                      <a:pt x="1" y="113"/>
                    </a:lnTo>
                    <a:lnTo>
                      <a:pt x="0" y="1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6" name="Freeform 65"/>
              <p:cNvSpPr>
                <a:spLocks/>
              </p:cNvSpPr>
              <p:nvPr/>
            </p:nvSpPr>
            <p:spPr bwMode="auto">
              <a:xfrm>
                <a:off x="5321" y="2080"/>
                <a:ext cx="748" cy="131"/>
              </a:xfrm>
              <a:custGeom>
                <a:avLst/>
                <a:gdLst>
                  <a:gd name="T0" fmla="*/ 0 w 748"/>
                  <a:gd name="T1" fmla="*/ 97 h 131"/>
                  <a:gd name="T2" fmla="*/ 49 w 748"/>
                  <a:gd name="T3" fmla="*/ 59 h 131"/>
                  <a:gd name="T4" fmla="*/ 97 w 748"/>
                  <a:gd name="T5" fmla="*/ 32 h 131"/>
                  <a:gd name="T6" fmla="*/ 144 w 748"/>
                  <a:gd name="T7" fmla="*/ 13 h 131"/>
                  <a:gd name="T8" fmla="*/ 191 w 748"/>
                  <a:gd name="T9" fmla="*/ 3 h 131"/>
                  <a:gd name="T10" fmla="*/ 237 w 748"/>
                  <a:gd name="T11" fmla="*/ 0 h 131"/>
                  <a:gd name="T12" fmla="*/ 281 w 748"/>
                  <a:gd name="T13" fmla="*/ 1 h 131"/>
                  <a:gd name="T14" fmla="*/ 326 w 748"/>
                  <a:gd name="T15" fmla="*/ 6 h 131"/>
                  <a:gd name="T16" fmla="*/ 369 w 748"/>
                  <a:gd name="T17" fmla="*/ 15 h 131"/>
                  <a:gd name="T18" fmla="*/ 411 w 748"/>
                  <a:gd name="T19" fmla="*/ 25 h 131"/>
                  <a:gd name="T20" fmla="*/ 451 w 748"/>
                  <a:gd name="T21" fmla="*/ 36 h 131"/>
                  <a:gd name="T22" fmla="*/ 491 w 748"/>
                  <a:gd name="T23" fmla="*/ 46 h 131"/>
                  <a:gd name="T24" fmla="*/ 529 w 748"/>
                  <a:gd name="T25" fmla="*/ 54 h 131"/>
                  <a:gd name="T26" fmla="*/ 566 w 748"/>
                  <a:gd name="T27" fmla="*/ 59 h 131"/>
                  <a:gd name="T28" fmla="*/ 601 w 748"/>
                  <a:gd name="T29" fmla="*/ 59 h 131"/>
                  <a:gd name="T30" fmla="*/ 635 w 748"/>
                  <a:gd name="T31" fmla="*/ 53 h 131"/>
                  <a:gd name="T32" fmla="*/ 667 w 748"/>
                  <a:gd name="T33" fmla="*/ 41 h 131"/>
                  <a:gd name="T34" fmla="*/ 674 w 748"/>
                  <a:gd name="T35" fmla="*/ 47 h 131"/>
                  <a:gd name="T36" fmla="*/ 681 w 748"/>
                  <a:gd name="T37" fmla="*/ 56 h 131"/>
                  <a:gd name="T38" fmla="*/ 690 w 748"/>
                  <a:gd name="T39" fmla="*/ 66 h 131"/>
                  <a:gd name="T40" fmla="*/ 702 w 748"/>
                  <a:gd name="T41" fmla="*/ 78 h 131"/>
                  <a:gd name="T42" fmla="*/ 712 w 748"/>
                  <a:gd name="T43" fmla="*/ 90 h 131"/>
                  <a:gd name="T44" fmla="*/ 723 w 748"/>
                  <a:gd name="T45" fmla="*/ 101 h 131"/>
                  <a:gd name="T46" fmla="*/ 735 w 748"/>
                  <a:gd name="T47" fmla="*/ 111 h 131"/>
                  <a:gd name="T48" fmla="*/ 748 w 748"/>
                  <a:gd name="T49" fmla="*/ 118 h 131"/>
                  <a:gd name="T50" fmla="*/ 356 w 748"/>
                  <a:gd name="T51" fmla="*/ 118 h 131"/>
                  <a:gd name="T52" fmla="*/ 347 w 748"/>
                  <a:gd name="T53" fmla="*/ 109 h 131"/>
                  <a:gd name="T54" fmla="*/ 336 w 748"/>
                  <a:gd name="T55" fmla="*/ 101 h 131"/>
                  <a:gd name="T56" fmla="*/ 320 w 748"/>
                  <a:gd name="T57" fmla="*/ 92 h 131"/>
                  <a:gd name="T58" fmla="*/ 304 w 748"/>
                  <a:gd name="T59" fmla="*/ 87 h 131"/>
                  <a:gd name="T60" fmla="*/ 284 w 748"/>
                  <a:gd name="T61" fmla="*/ 80 h 131"/>
                  <a:gd name="T62" fmla="*/ 264 w 748"/>
                  <a:gd name="T63" fmla="*/ 77 h 131"/>
                  <a:gd name="T64" fmla="*/ 241 w 748"/>
                  <a:gd name="T65" fmla="*/ 75 h 131"/>
                  <a:gd name="T66" fmla="*/ 219 w 748"/>
                  <a:gd name="T67" fmla="*/ 73 h 131"/>
                  <a:gd name="T68" fmla="*/ 195 w 748"/>
                  <a:gd name="T69" fmla="*/ 73 h 131"/>
                  <a:gd name="T70" fmla="*/ 172 w 748"/>
                  <a:gd name="T71" fmla="*/ 77 h 131"/>
                  <a:gd name="T72" fmla="*/ 149 w 748"/>
                  <a:gd name="T73" fmla="*/ 80 h 131"/>
                  <a:gd name="T74" fmla="*/ 127 w 748"/>
                  <a:gd name="T75" fmla="*/ 85 h 131"/>
                  <a:gd name="T76" fmla="*/ 106 w 748"/>
                  <a:gd name="T77" fmla="*/ 94 h 131"/>
                  <a:gd name="T78" fmla="*/ 85 w 748"/>
                  <a:gd name="T79" fmla="*/ 104 h 131"/>
                  <a:gd name="T80" fmla="*/ 68 w 748"/>
                  <a:gd name="T81" fmla="*/ 116 h 131"/>
                  <a:gd name="T82" fmla="*/ 52 w 748"/>
                  <a:gd name="T83" fmla="*/ 131 h 131"/>
                  <a:gd name="T84" fmla="*/ 48 w 748"/>
                  <a:gd name="T85" fmla="*/ 126 h 131"/>
                  <a:gd name="T86" fmla="*/ 42 w 748"/>
                  <a:gd name="T87" fmla="*/ 121 h 131"/>
                  <a:gd name="T88" fmla="*/ 36 w 748"/>
                  <a:gd name="T89" fmla="*/ 118 h 131"/>
                  <a:gd name="T90" fmla="*/ 31 w 748"/>
                  <a:gd name="T91" fmla="*/ 113 h 131"/>
                  <a:gd name="T92" fmla="*/ 24 w 748"/>
                  <a:gd name="T93" fmla="*/ 107 h 131"/>
                  <a:gd name="T94" fmla="*/ 18 w 748"/>
                  <a:gd name="T95" fmla="*/ 104 h 131"/>
                  <a:gd name="T96" fmla="*/ 9 w 748"/>
                  <a:gd name="T97" fmla="*/ 101 h 131"/>
                  <a:gd name="T98" fmla="*/ 0 w 748"/>
                  <a:gd name="T99" fmla="*/ 97 h 13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748"/>
                  <a:gd name="T151" fmla="*/ 0 h 131"/>
                  <a:gd name="T152" fmla="*/ 748 w 748"/>
                  <a:gd name="T153" fmla="*/ 131 h 13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748" h="131">
                    <a:moveTo>
                      <a:pt x="0" y="97"/>
                    </a:moveTo>
                    <a:lnTo>
                      <a:pt x="49" y="59"/>
                    </a:lnTo>
                    <a:lnTo>
                      <a:pt x="97" y="32"/>
                    </a:lnTo>
                    <a:lnTo>
                      <a:pt x="144" y="13"/>
                    </a:lnTo>
                    <a:lnTo>
                      <a:pt x="191" y="3"/>
                    </a:lnTo>
                    <a:lnTo>
                      <a:pt x="237" y="0"/>
                    </a:lnTo>
                    <a:lnTo>
                      <a:pt x="281" y="1"/>
                    </a:lnTo>
                    <a:lnTo>
                      <a:pt x="326" y="6"/>
                    </a:lnTo>
                    <a:lnTo>
                      <a:pt x="369" y="15"/>
                    </a:lnTo>
                    <a:lnTo>
                      <a:pt x="411" y="25"/>
                    </a:lnTo>
                    <a:lnTo>
                      <a:pt x="451" y="36"/>
                    </a:lnTo>
                    <a:lnTo>
                      <a:pt x="491" y="46"/>
                    </a:lnTo>
                    <a:lnTo>
                      <a:pt x="529" y="54"/>
                    </a:lnTo>
                    <a:lnTo>
                      <a:pt x="566" y="59"/>
                    </a:lnTo>
                    <a:lnTo>
                      <a:pt x="601" y="59"/>
                    </a:lnTo>
                    <a:lnTo>
                      <a:pt x="635" y="53"/>
                    </a:lnTo>
                    <a:lnTo>
                      <a:pt x="667" y="41"/>
                    </a:lnTo>
                    <a:lnTo>
                      <a:pt x="674" y="47"/>
                    </a:lnTo>
                    <a:lnTo>
                      <a:pt x="681" y="56"/>
                    </a:lnTo>
                    <a:lnTo>
                      <a:pt x="690" y="66"/>
                    </a:lnTo>
                    <a:lnTo>
                      <a:pt x="702" y="78"/>
                    </a:lnTo>
                    <a:lnTo>
                      <a:pt x="712" y="90"/>
                    </a:lnTo>
                    <a:lnTo>
                      <a:pt x="723" y="101"/>
                    </a:lnTo>
                    <a:lnTo>
                      <a:pt x="735" y="111"/>
                    </a:lnTo>
                    <a:lnTo>
                      <a:pt x="748" y="118"/>
                    </a:lnTo>
                    <a:lnTo>
                      <a:pt x="356" y="118"/>
                    </a:lnTo>
                    <a:lnTo>
                      <a:pt x="347" y="109"/>
                    </a:lnTo>
                    <a:lnTo>
                      <a:pt x="336" y="101"/>
                    </a:lnTo>
                    <a:lnTo>
                      <a:pt x="320" y="92"/>
                    </a:lnTo>
                    <a:lnTo>
                      <a:pt x="304" y="87"/>
                    </a:lnTo>
                    <a:lnTo>
                      <a:pt x="284" y="80"/>
                    </a:lnTo>
                    <a:lnTo>
                      <a:pt x="264" y="77"/>
                    </a:lnTo>
                    <a:lnTo>
                      <a:pt x="241" y="75"/>
                    </a:lnTo>
                    <a:lnTo>
                      <a:pt x="219" y="73"/>
                    </a:lnTo>
                    <a:lnTo>
                      <a:pt x="195" y="73"/>
                    </a:lnTo>
                    <a:lnTo>
                      <a:pt x="172" y="77"/>
                    </a:lnTo>
                    <a:lnTo>
                      <a:pt x="149" y="80"/>
                    </a:lnTo>
                    <a:lnTo>
                      <a:pt x="127" y="85"/>
                    </a:lnTo>
                    <a:lnTo>
                      <a:pt x="106" y="94"/>
                    </a:lnTo>
                    <a:lnTo>
                      <a:pt x="85" y="104"/>
                    </a:lnTo>
                    <a:lnTo>
                      <a:pt x="68" y="116"/>
                    </a:lnTo>
                    <a:lnTo>
                      <a:pt x="52" y="131"/>
                    </a:lnTo>
                    <a:lnTo>
                      <a:pt x="48" y="126"/>
                    </a:lnTo>
                    <a:lnTo>
                      <a:pt x="42" y="121"/>
                    </a:lnTo>
                    <a:lnTo>
                      <a:pt x="36" y="118"/>
                    </a:lnTo>
                    <a:lnTo>
                      <a:pt x="31" y="113"/>
                    </a:lnTo>
                    <a:lnTo>
                      <a:pt x="24" y="107"/>
                    </a:lnTo>
                    <a:lnTo>
                      <a:pt x="18" y="104"/>
                    </a:lnTo>
                    <a:lnTo>
                      <a:pt x="9" y="101"/>
                    </a:lnTo>
                    <a:lnTo>
                      <a:pt x="0" y="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Freeform 66"/>
              <p:cNvSpPr>
                <a:spLocks/>
              </p:cNvSpPr>
              <p:nvPr/>
            </p:nvSpPr>
            <p:spPr bwMode="auto">
              <a:xfrm>
                <a:off x="4515" y="2126"/>
                <a:ext cx="750" cy="85"/>
              </a:xfrm>
              <a:custGeom>
                <a:avLst/>
                <a:gdLst>
                  <a:gd name="T0" fmla="*/ 6 w 750"/>
                  <a:gd name="T1" fmla="*/ 63 h 85"/>
                  <a:gd name="T2" fmla="*/ 22 w 750"/>
                  <a:gd name="T3" fmla="*/ 49 h 85"/>
                  <a:gd name="T4" fmla="*/ 39 w 750"/>
                  <a:gd name="T5" fmla="*/ 32 h 85"/>
                  <a:gd name="T6" fmla="*/ 55 w 750"/>
                  <a:gd name="T7" fmla="*/ 17 h 85"/>
                  <a:gd name="T8" fmla="*/ 139 w 750"/>
                  <a:gd name="T9" fmla="*/ 32 h 85"/>
                  <a:gd name="T10" fmla="*/ 268 w 750"/>
                  <a:gd name="T11" fmla="*/ 53 h 85"/>
                  <a:gd name="T12" fmla="*/ 369 w 750"/>
                  <a:gd name="T13" fmla="*/ 49 h 85"/>
                  <a:gd name="T14" fmla="*/ 447 w 750"/>
                  <a:gd name="T15" fmla="*/ 34 h 85"/>
                  <a:gd name="T16" fmla="*/ 511 w 750"/>
                  <a:gd name="T17" fmla="*/ 15 h 85"/>
                  <a:gd name="T18" fmla="*/ 570 w 750"/>
                  <a:gd name="T19" fmla="*/ 1 h 85"/>
                  <a:gd name="T20" fmla="*/ 634 w 750"/>
                  <a:gd name="T21" fmla="*/ 3 h 85"/>
                  <a:gd name="T22" fmla="*/ 707 w 750"/>
                  <a:gd name="T23" fmla="*/ 29 h 85"/>
                  <a:gd name="T24" fmla="*/ 745 w 750"/>
                  <a:gd name="T25" fmla="*/ 56 h 85"/>
                  <a:gd name="T26" fmla="*/ 730 w 750"/>
                  <a:gd name="T27" fmla="*/ 65 h 85"/>
                  <a:gd name="T28" fmla="*/ 717 w 750"/>
                  <a:gd name="T29" fmla="*/ 75 h 85"/>
                  <a:gd name="T30" fmla="*/ 706 w 750"/>
                  <a:gd name="T31" fmla="*/ 82 h 85"/>
                  <a:gd name="T32" fmla="*/ 693 w 750"/>
                  <a:gd name="T33" fmla="*/ 75 h 85"/>
                  <a:gd name="T34" fmla="*/ 668 w 750"/>
                  <a:gd name="T35" fmla="*/ 60 h 85"/>
                  <a:gd name="T36" fmla="*/ 641 w 750"/>
                  <a:gd name="T37" fmla="*/ 49 h 85"/>
                  <a:gd name="T38" fmla="*/ 612 w 750"/>
                  <a:gd name="T39" fmla="*/ 44 h 85"/>
                  <a:gd name="T40" fmla="*/ 580 w 750"/>
                  <a:gd name="T41" fmla="*/ 43 h 85"/>
                  <a:gd name="T42" fmla="*/ 547 w 750"/>
                  <a:gd name="T43" fmla="*/ 44 h 85"/>
                  <a:gd name="T44" fmla="*/ 516 w 750"/>
                  <a:gd name="T45" fmla="*/ 53 h 85"/>
                  <a:gd name="T46" fmla="*/ 484 w 750"/>
                  <a:gd name="T47" fmla="*/ 63 h 85"/>
                  <a:gd name="T48" fmla="*/ 451 w 750"/>
                  <a:gd name="T49" fmla="*/ 70 h 85"/>
                  <a:gd name="T50" fmla="*/ 396 w 750"/>
                  <a:gd name="T51" fmla="*/ 70 h 85"/>
                  <a:gd name="T52" fmla="*/ 327 w 750"/>
                  <a:gd name="T53" fmla="*/ 70 h 85"/>
                  <a:gd name="T54" fmla="*/ 251 w 750"/>
                  <a:gd name="T55" fmla="*/ 70 h 85"/>
                  <a:gd name="T56" fmla="*/ 173 w 750"/>
                  <a:gd name="T57" fmla="*/ 68 h 85"/>
                  <a:gd name="T58" fmla="*/ 103 w 750"/>
                  <a:gd name="T59" fmla="*/ 68 h 85"/>
                  <a:gd name="T60" fmla="*/ 45 w 750"/>
                  <a:gd name="T61" fmla="*/ 68 h 85"/>
                  <a:gd name="T62" fmla="*/ 9 w 750"/>
                  <a:gd name="T63" fmla="*/ 68 h 8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750"/>
                  <a:gd name="T97" fmla="*/ 0 h 85"/>
                  <a:gd name="T98" fmla="*/ 750 w 750"/>
                  <a:gd name="T99" fmla="*/ 85 h 8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750" h="85">
                    <a:moveTo>
                      <a:pt x="0" y="68"/>
                    </a:moveTo>
                    <a:lnTo>
                      <a:pt x="6" y="63"/>
                    </a:lnTo>
                    <a:lnTo>
                      <a:pt x="13" y="58"/>
                    </a:lnTo>
                    <a:lnTo>
                      <a:pt x="22" y="49"/>
                    </a:lnTo>
                    <a:lnTo>
                      <a:pt x="31" y="41"/>
                    </a:lnTo>
                    <a:lnTo>
                      <a:pt x="39" y="32"/>
                    </a:lnTo>
                    <a:lnTo>
                      <a:pt x="48" y="24"/>
                    </a:lnTo>
                    <a:lnTo>
                      <a:pt x="55" y="17"/>
                    </a:lnTo>
                    <a:lnTo>
                      <a:pt x="59" y="12"/>
                    </a:lnTo>
                    <a:lnTo>
                      <a:pt x="139" y="32"/>
                    </a:lnTo>
                    <a:lnTo>
                      <a:pt x="208" y="46"/>
                    </a:lnTo>
                    <a:lnTo>
                      <a:pt x="268" y="53"/>
                    </a:lnTo>
                    <a:lnTo>
                      <a:pt x="321" y="53"/>
                    </a:lnTo>
                    <a:lnTo>
                      <a:pt x="369" y="49"/>
                    </a:lnTo>
                    <a:lnTo>
                      <a:pt x="411" y="43"/>
                    </a:lnTo>
                    <a:lnTo>
                      <a:pt x="447" y="34"/>
                    </a:lnTo>
                    <a:lnTo>
                      <a:pt x="481" y="24"/>
                    </a:lnTo>
                    <a:lnTo>
                      <a:pt x="511" y="15"/>
                    </a:lnTo>
                    <a:lnTo>
                      <a:pt x="542" y="7"/>
                    </a:lnTo>
                    <a:lnTo>
                      <a:pt x="570" y="1"/>
                    </a:lnTo>
                    <a:lnTo>
                      <a:pt x="601" y="0"/>
                    </a:lnTo>
                    <a:lnTo>
                      <a:pt x="634" y="3"/>
                    </a:lnTo>
                    <a:lnTo>
                      <a:pt x="668" y="12"/>
                    </a:lnTo>
                    <a:lnTo>
                      <a:pt x="707" y="29"/>
                    </a:lnTo>
                    <a:lnTo>
                      <a:pt x="750" y="53"/>
                    </a:lnTo>
                    <a:lnTo>
                      <a:pt x="745" y="56"/>
                    </a:lnTo>
                    <a:lnTo>
                      <a:pt x="737" y="61"/>
                    </a:lnTo>
                    <a:lnTo>
                      <a:pt x="730" y="65"/>
                    </a:lnTo>
                    <a:lnTo>
                      <a:pt x="723" y="70"/>
                    </a:lnTo>
                    <a:lnTo>
                      <a:pt x="717" y="75"/>
                    </a:lnTo>
                    <a:lnTo>
                      <a:pt x="711" y="79"/>
                    </a:lnTo>
                    <a:lnTo>
                      <a:pt x="706" y="82"/>
                    </a:lnTo>
                    <a:lnTo>
                      <a:pt x="703" y="85"/>
                    </a:lnTo>
                    <a:lnTo>
                      <a:pt x="693" y="75"/>
                    </a:lnTo>
                    <a:lnTo>
                      <a:pt x="681" y="67"/>
                    </a:lnTo>
                    <a:lnTo>
                      <a:pt x="668" y="60"/>
                    </a:lnTo>
                    <a:lnTo>
                      <a:pt x="655" y="55"/>
                    </a:lnTo>
                    <a:lnTo>
                      <a:pt x="641" y="49"/>
                    </a:lnTo>
                    <a:lnTo>
                      <a:pt x="627" y="46"/>
                    </a:lnTo>
                    <a:lnTo>
                      <a:pt x="612" y="44"/>
                    </a:lnTo>
                    <a:lnTo>
                      <a:pt x="596" y="43"/>
                    </a:lnTo>
                    <a:lnTo>
                      <a:pt x="580" y="43"/>
                    </a:lnTo>
                    <a:lnTo>
                      <a:pt x="565" y="43"/>
                    </a:lnTo>
                    <a:lnTo>
                      <a:pt x="547" y="44"/>
                    </a:lnTo>
                    <a:lnTo>
                      <a:pt x="532" y="48"/>
                    </a:lnTo>
                    <a:lnTo>
                      <a:pt x="516" y="53"/>
                    </a:lnTo>
                    <a:lnTo>
                      <a:pt x="500" y="56"/>
                    </a:lnTo>
                    <a:lnTo>
                      <a:pt x="484" y="63"/>
                    </a:lnTo>
                    <a:lnTo>
                      <a:pt x="470" y="70"/>
                    </a:lnTo>
                    <a:lnTo>
                      <a:pt x="451" y="70"/>
                    </a:lnTo>
                    <a:lnTo>
                      <a:pt x="425" y="70"/>
                    </a:lnTo>
                    <a:lnTo>
                      <a:pt x="396" y="70"/>
                    </a:lnTo>
                    <a:lnTo>
                      <a:pt x="363" y="70"/>
                    </a:lnTo>
                    <a:lnTo>
                      <a:pt x="327" y="70"/>
                    </a:lnTo>
                    <a:lnTo>
                      <a:pt x="290" y="70"/>
                    </a:lnTo>
                    <a:lnTo>
                      <a:pt x="251" y="70"/>
                    </a:lnTo>
                    <a:lnTo>
                      <a:pt x="212" y="68"/>
                    </a:lnTo>
                    <a:lnTo>
                      <a:pt x="173" y="68"/>
                    </a:lnTo>
                    <a:lnTo>
                      <a:pt x="136" y="68"/>
                    </a:lnTo>
                    <a:lnTo>
                      <a:pt x="103" y="68"/>
                    </a:lnTo>
                    <a:lnTo>
                      <a:pt x="71" y="68"/>
                    </a:lnTo>
                    <a:lnTo>
                      <a:pt x="45" y="68"/>
                    </a:lnTo>
                    <a:lnTo>
                      <a:pt x="23" y="68"/>
                    </a:lnTo>
                    <a:lnTo>
                      <a:pt x="9" y="68"/>
                    </a:lnTo>
                    <a:lnTo>
                      <a:pt x="0" y="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Freeform 67"/>
              <p:cNvSpPr>
                <a:spLocks/>
              </p:cNvSpPr>
              <p:nvPr/>
            </p:nvSpPr>
            <p:spPr bwMode="auto">
              <a:xfrm>
                <a:off x="4584" y="2037"/>
                <a:ext cx="712" cy="137"/>
              </a:xfrm>
              <a:custGeom>
                <a:avLst/>
                <a:gdLst>
                  <a:gd name="T0" fmla="*/ 61 w 712"/>
                  <a:gd name="T1" fmla="*/ 43 h 137"/>
                  <a:gd name="T2" fmla="*/ 104 w 712"/>
                  <a:gd name="T3" fmla="*/ 56 h 137"/>
                  <a:gd name="T4" fmla="*/ 143 w 712"/>
                  <a:gd name="T5" fmla="*/ 65 h 137"/>
                  <a:gd name="T6" fmla="*/ 178 w 712"/>
                  <a:gd name="T7" fmla="*/ 70 h 137"/>
                  <a:gd name="T8" fmla="*/ 211 w 712"/>
                  <a:gd name="T9" fmla="*/ 70 h 137"/>
                  <a:gd name="T10" fmla="*/ 244 w 712"/>
                  <a:gd name="T11" fmla="*/ 65 h 137"/>
                  <a:gd name="T12" fmla="*/ 277 w 712"/>
                  <a:gd name="T13" fmla="*/ 56 h 137"/>
                  <a:gd name="T14" fmla="*/ 313 w 712"/>
                  <a:gd name="T15" fmla="*/ 44 h 137"/>
                  <a:gd name="T16" fmla="*/ 352 w 712"/>
                  <a:gd name="T17" fmla="*/ 29 h 137"/>
                  <a:gd name="T18" fmla="*/ 402 w 712"/>
                  <a:gd name="T19" fmla="*/ 15 h 137"/>
                  <a:gd name="T20" fmla="*/ 461 w 712"/>
                  <a:gd name="T21" fmla="*/ 5 h 137"/>
                  <a:gd name="T22" fmla="*/ 522 w 712"/>
                  <a:gd name="T23" fmla="*/ 0 h 137"/>
                  <a:gd name="T24" fmla="*/ 582 w 712"/>
                  <a:gd name="T25" fmla="*/ 5 h 137"/>
                  <a:gd name="T26" fmla="*/ 635 w 712"/>
                  <a:gd name="T27" fmla="*/ 22 h 137"/>
                  <a:gd name="T28" fmla="*/ 678 w 712"/>
                  <a:gd name="T29" fmla="*/ 53 h 137"/>
                  <a:gd name="T30" fmla="*/ 706 w 712"/>
                  <a:gd name="T31" fmla="*/ 101 h 137"/>
                  <a:gd name="T32" fmla="*/ 707 w 712"/>
                  <a:gd name="T33" fmla="*/ 133 h 137"/>
                  <a:gd name="T34" fmla="*/ 699 w 712"/>
                  <a:gd name="T35" fmla="*/ 135 h 137"/>
                  <a:gd name="T36" fmla="*/ 681 w 712"/>
                  <a:gd name="T37" fmla="*/ 125 h 137"/>
                  <a:gd name="T38" fmla="*/ 655 w 712"/>
                  <a:gd name="T39" fmla="*/ 104 h 137"/>
                  <a:gd name="T40" fmla="*/ 625 w 712"/>
                  <a:gd name="T41" fmla="*/ 87 h 137"/>
                  <a:gd name="T42" fmla="*/ 592 w 712"/>
                  <a:gd name="T43" fmla="*/ 75 h 137"/>
                  <a:gd name="T44" fmla="*/ 553 w 712"/>
                  <a:gd name="T45" fmla="*/ 68 h 137"/>
                  <a:gd name="T46" fmla="*/ 510 w 712"/>
                  <a:gd name="T47" fmla="*/ 68 h 137"/>
                  <a:gd name="T48" fmla="*/ 461 w 712"/>
                  <a:gd name="T49" fmla="*/ 77 h 137"/>
                  <a:gd name="T50" fmla="*/ 405 w 712"/>
                  <a:gd name="T51" fmla="*/ 92 h 137"/>
                  <a:gd name="T52" fmla="*/ 352 w 712"/>
                  <a:gd name="T53" fmla="*/ 113 h 137"/>
                  <a:gd name="T54" fmla="*/ 300 w 712"/>
                  <a:gd name="T55" fmla="*/ 121 h 137"/>
                  <a:gd name="T56" fmla="*/ 244 w 712"/>
                  <a:gd name="T57" fmla="*/ 123 h 137"/>
                  <a:gd name="T58" fmla="*/ 188 w 712"/>
                  <a:gd name="T59" fmla="*/ 121 h 137"/>
                  <a:gd name="T60" fmla="*/ 133 w 712"/>
                  <a:gd name="T61" fmla="*/ 114 h 137"/>
                  <a:gd name="T62" fmla="*/ 84 w 712"/>
                  <a:gd name="T63" fmla="*/ 106 h 137"/>
                  <a:gd name="T64" fmla="*/ 42 w 712"/>
                  <a:gd name="T65" fmla="*/ 97 h 137"/>
                  <a:gd name="T66" fmla="*/ 11 w 712"/>
                  <a:gd name="T67" fmla="*/ 90 h 137"/>
                  <a:gd name="T68" fmla="*/ 9 w 712"/>
                  <a:gd name="T69" fmla="*/ 75 h 137"/>
                  <a:gd name="T70" fmla="*/ 31 w 712"/>
                  <a:gd name="T71" fmla="*/ 44 h 1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12"/>
                  <a:gd name="T109" fmla="*/ 0 h 137"/>
                  <a:gd name="T110" fmla="*/ 712 w 712"/>
                  <a:gd name="T111" fmla="*/ 137 h 13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12" h="137">
                    <a:moveTo>
                      <a:pt x="38" y="34"/>
                    </a:moveTo>
                    <a:lnTo>
                      <a:pt x="61" y="43"/>
                    </a:lnTo>
                    <a:lnTo>
                      <a:pt x="84" y="49"/>
                    </a:lnTo>
                    <a:lnTo>
                      <a:pt x="104" y="56"/>
                    </a:lnTo>
                    <a:lnTo>
                      <a:pt x="124" y="61"/>
                    </a:lnTo>
                    <a:lnTo>
                      <a:pt x="143" y="65"/>
                    </a:lnTo>
                    <a:lnTo>
                      <a:pt x="160" y="68"/>
                    </a:lnTo>
                    <a:lnTo>
                      <a:pt x="178" y="70"/>
                    </a:lnTo>
                    <a:lnTo>
                      <a:pt x="195" y="70"/>
                    </a:lnTo>
                    <a:lnTo>
                      <a:pt x="211" y="70"/>
                    </a:lnTo>
                    <a:lnTo>
                      <a:pt x="226" y="68"/>
                    </a:lnTo>
                    <a:lnTo>
                      <a:pt x="244" y="65"/>
                    </a:lnTo>
                    <a:lnTo>
                      <a:pt x="260" y="61"/>
                    </a:lnTo>
                    <a:lnTo>
                      <a:pt x="277" y="56"/>
                    </a:lnTo>
                    <a:lnTo>
                      <a:pt x="294" y="51"/>
                    </a:lnTo>
                    <a:lnTo>
                      <a:pt x="313" y="44"/>
                    </a:lnTo>
                    <a:lnTo>
                      <a:pt x="332" y="37"/>
                    </a:lnTo>
                    <a:lnTo>
                      <a:pt x="352" y="29"/>
                    </a:lnTo>
                    <a:lnTo>
                      <a:pt x="376" y="22"/>
                    </a:lnTo>
                    <a:lnTo>
                      <a:pt x="402" y="15"/>
                    </a:lnTo>
                    <a:lnTo>
                      <a:pt x="431" y="10"/>
                    </a:lnTo>
                    <a:lnTo>
                      <a:pt x="461" y="5"/>
                    </a:lnTo>
                    <a:lnTo>
                      <a:pt x="491" y="1"/>
                    </a:lnTo>
                    <a:lnTo>
                      <a:pt x="522" y="0"/>
                    </a:lnTo>
                    <a:lnTo>
                      <a:pt x="552" y="1"/>
                    </a:lnTo>
                    <a:lnTo>
                      <a:pt x="582" y="5"/>
                    </a:lnTo>
                    <a:lnTo>
                      <a:pt x="609" y="12"/>
                    </a:lnTo>
                    <a:lnTo>
                      <a:pt x="635" y="22"/>
                    </a:lnTo>
                    <a:lnTo>
                      <a:pt x="658" y="36"/>
                    </a:lnTo>
                    <a:lnTo>
                      <a:pt x="678" y="53"/>
                    </a:lnTo>
                    <a:lnTo>
                      <a:pt x="694" y="75"/>
                    </a:lnTo>
                    <a:lnTo>
                      <a:pt x="706" y="101"/>
                    </a:lnTo>
                    <a:lnTo>
                      <a:pt x="712" y="133"/>
                    </a:lnTo>
                    <a:lnTo>
                      <a:pt x="707" y="133"/>
                    </a:lnTo>
                    <a:lnTo>
                      <a:pt x="703" y="135"/>
                    </a:lnTo>
                    <a:lnTo>
                      <a:pt x="699" y="135"/>
                    </a:lnTo>
                    <a:lnTo>
                      <a:pt x="694" y="137"/>
                    </a:lnTo>
                    <a:lnTo>
                      <a:pt x="681" y="125"/>
                    </a:lnTo>
                    <a:lnTo>
                      <a:pt x="668" y="114"/>
                    </a:lnTo>
                    <a:lnTo>
                      <a:pt x="655" y="104"/>
                    </a:lnTo>
                    <a:lnTo>
                      <a:pt x="641" y="96"/>
                    </a:lnTo>
                    <a:lnTo>
                      <a:pt x="625" y="87"/>
                    </a:lnTo>
                    <a:lnTo>
                      <a:pt x="609" y="80"/>
                    </a:lnTo>
                    <a:lnTo>
                      <a:pt x="592" y="75"/>
                    </a:lnTo>
                    <a:lnTo>
                      <a:pt x="573" y="72"/>
                    </a:lnTo>
                    <a:lnTo>
                      <a:pt x="553" y="68"/>
                    </a:lnTo>
                    <a:lnTo>
                      <a:pt x="533" y="68"/>
                    </a:lnTo>
                    <a:lnTo>
                      <a:pt x="510" y="68"/>
                    </a:lnTo>
                    <a:lnTo>
                      <a:pt x="487" y="72"/>
                    </a:lnTo>
                    <a:lnTo>
                      <a:pt x="461" y="77"/>
                    </a:lnTo>
                    <a:lnTo>
                      <a:pt x="434" y="84"/>
                    </a:lnTo>
                    <a:lnTo>
                      <a:pt x="405" y="92"/>
                    </a:lnTo>
                    <a:lnTo>
                      <a:pt x="375" y="104"/>
                    </a:lnTo>
                    <a:lnTo>
                      <a:pt x="352" y="113"/>
                    </a:lnTo>
                    <a:lnTo>
                      <a:pt x="326" y="118"/>
                    </a:lnTo>
                    <a:lnTo>
                      <a:pt x="300" y="121"/>
                    </a:lnTo>
                    <a:lnTo>
                      <a:pt x="273" y="123"/>
                    </a:lnTo>
                    <a:lnTo>
                      <a:pt x="244" y="123"/>
                    </a:lnTo>
                    <a:lnTo>
                      <a:pt x="216" y="123"/>
                    </a:lnTo>
                    <a:lnTo>
                      <a:pt x="188" y="121"/>
                    </a:lnTo>
                    <a:lnTo>
                      <a:pt x="160" y="118"/>
                    </a:lnTo>
                    <a:lnTo>
                      <a:pt x="133" y="114"/>
                    </a:lnTo>
                    <a:lnTo>
                      <a:pt x="107" y="111"/>
                    </a:lnTo>
                    <a:lnTo>
                      <a:pt x="84" y="106"/>
                    </a:lnTo>
                    <a:lnTo>
                      <a:pt x="61" y="101"/>
                    </a:lnTo>
                    <a:lnTo>
                      <a:pt x="42" y="97"/>
                    </a:lnTo>
                    <a:lnTo>
                      <a:pt x="25" y="94"/>
                    </a:lnTo>
                    <a:lnTo>
                      <a:pt x="11" y="90"/>
                    </a:lnTo>
                    <a:lnTo>
                      <a:pt x="0" y="87"/>
                    </a:lnTo>
                    <a:lnTo>
                      <a:pt x="9" y="75"/>
                    </a:lnTo>
                    <a:lnTo>
                      <a:pt x="21" y="60"/>
                    </a:lnTo>
                    <a:lnTo>
                      <a:pt x="31" y="44"/>
                    </a:lnTo>
                    <a:lnTo>
                      <a:pt x="38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9" name="Freeform 68"/>
              <p:cNvSpPr>
                <a:spLocks/>
              </p:cNvSpPr>
              <p:nvPr/>
            </p:nvSpPr>
            <p:spPr bwMode="auto">
              <a:xfrm>
                <a:off x="5415" y="2169"/>
                <a:ext cx="236" cy="29"/>
              </a:xfrm>
              <a:custGeom>
                <a:avLst/>
                <a:gdLst>
                  <a:gd name="T0" fmla="*/ 236 w 236"/>
                  <a:gd name="T1" fmla="*/ 29 h 29"/>
                  <a:gd name="T2" fmla="*/ 0 w 236"/>
                  <a:gd name="T3" fmla="*/ 29 h 29"/>
                  <a:gd name="T4" fmla="*/ 12 w 236"/>
                  <a:gd name="T5" fmla="*/ 22 h 29"/>
                  <a:gd name="T6" fmla="*/ 25 w 236"/>
                  <a:gd name="T7" fmla="*/ 15 h 29"/>
                  <a:gd name="T8" fmla="*/ 39 w 236"/>
                  <a:gd name="T9" fmla="*/ 10 h 29"/>
                  <a:gd name="T10" fmla="*/ 55 w 236"/>
                  <a:gd name="T11" fmla="*/ 6 h 29"/>
                  <a:gd name="T12" fmla="*/ 71 w 236"/>
                  <a:gd name="T13" fmla="*/ 3 h 29"/>
                  <a:gd name="T14" fmla="*/ 86 w 236"/>
                  <a:gd name="T15" fmla="*/ 1 h 29"/>
                  <a:gd name="T16" fmla="*/ 104 w 236"/>
                  <a:gd name="T17" fmla="*/ 0 h 29"/>
                  <a:gd name="T18" fmla="*/ 121 w 236"/>
                  <a:gd name="T19" fmla="*/ 0 h 29"/>
                  <a:gd name="T20" fmla="*/ 138 w 236"/>
                  <a:gd name="T21" fmla="*/ 1 h 29"/>
                  <a:gd name="T22" fmla="*/ 154 w 236"/>
                  <a:gd name="T23" fmla="*/ 3 h 29"/>
                  <a:gd name="T24" fmla="*/ 170 w 236"/>
                  <a:gd name="T25" fmla="*/ 5 h 29"/>
                  <a:gd name="T26" fmla="*/ 186 w 236"/>
                  <a:gd name="T27" fmla="*/ 8 h 29"/>
                  <a:gd name="T28" fmla="*/ 200 w 236"/>
                  <a:gd name="T29" fmla="*/ 12 h 29"/>
                  <a:gd name="T30" fmla="*/ 213 w 236"/>
                  <a:gd name="T31" fmla="*/ 17 h 29"/>
                  <a:gd name="T32" fmla="*/ 226 w 236"/>
                  <a:gd name="T33" fmla="*/ 22 h 29"/>
                  <a:gd name="T34" fmla="*/ 236 w 236"/>
                  <a:gd name="T35" fmla="*/ 29 h 2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6"/>
                  <a:gd name="T55" fmla="*/ 0 h 29"/>
                  <a:gd name="T56" fmla="*/ 236 w 236"/>
                  <a:gd name="T57" fmla="*/ 29 h 2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6" h="29">
                    <a:moveTo>
                      <a:pt x="236" y="29"/>
                    </a:moveTo>
                    <a:lnTo>
                      <a:pt x="0" y="29"/>
                    </a:lnTo>
                    <a:lnTo>
                      <a:pt x="12" y="22"/>
                    </a:lnTo>
                    <a:lnTo>
                      <a:pt x="25" y="15"/>
                    </a:lnTo>
                    <a:lnTo>
                      <a:pt x="39" y="10"/>
                    </a:lnTo>
                    <a:lnTo>
                      <a:pt x="55" y="6"/>
                    </a:lnTo>
                    <a:lnTo>
                      <a:pt x="71" y="3"/>
                    </a:lnTo>
                    <a:lnTo>
                      <a:pt x="86" y="1"/>
                    </a:lnTo>
                    <a:lnTo>
                      <a:pt x="104" y="0"/>
                    </a:lnTo>
                    <a:lnTo>
                      <a:pt x="121" y="0"/>
                    </a:lnTo>
                    <a:lnTo>
                      <a:pt x="138" y="1"/>
                    </a:lnTo>
                    <a:lnTo>
                      <a:pt x="154" y="3"/>
                    </a:lnTo>
                    <a:lnTo>
                      <a:pt x="170" y="5"/>
                    </a:lnTo>
                    <a:lnTo>
                      <a:pt x="186" y="8"/>
                    </a:lnTo>
                    <a:lnTo>
                      <a:pt x="200" y="12"/>
                    </a:lnTo>
                    <a:lnTo>
                      <a:pt x="213" y="17"/>
                    </a:lnTo>
                    <a:lnTo>
                      <a:pt x="226" y="22"/>
                    </a:lnTo>
                    <a:lnTo>
                      <a:pt x="236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0" name="Freeform 69"/>
              <p:cNvSpPr>
                <a:spLocks/>
              </p:cNvSpPr>
              <p:nvPr/>
            </p:nvSpPr>
            <p:spPr bwMode="auto">
              <a:xfrm>
                <a:off x="5034" y="2186"/>
                <a:ext cx="128" cy="12"/>
              </a:xfrm>
              <a:custGeom>
                <a:avLst/>
                <a:gdLst>
                  <a:gd name="T0" fmla="*/ 0 w 128"/>
                  <a:gd name="T1" fmla="*/ 10 h 12"/>
                  <a:gd name="T2" fmla="*/ 15 w 128"/>
                  <a:gd name="T3" fmla="*/ 5 h 12"/>
                  <a:gd name="T4" fmla="*/ 33 w 128"/>
                  <a:gd name="T5" fmla="*/ 3 h 12"/>
                  <a:gd name="T6" fmla="*/ 51 w 128"/>
                  <a:gd name="T7" fmla="*/ 1 h 12"/>
                  <a:gd name="T8" fmla="*/ 70 w 128"/>
                  <a:gd name="T9" fmla="*/ 0 h 12"/>
                  <a:gd name="T10" fmla="*/ 87 w 128"/>
                  <a:gd name="T11" fmla="*/ 1 h 12"/>
                  <a:gd name="T12" fmla="*/ 103 w 128"/>
                  <a:gd name="T13" fmla="*/ 3 h 12"/>
                  <a:gd name="T14" fmla="*/ 116 w 128"/>
                  <a:gd name="T15" fmla="*/ 7 h 12"/>
                  <a:gd name="T16" fmla="*/ 128 w 128"/>
                  <a:gd name="T17" fmla="*/ 12 h 12"/>
                  <a:gd name="T18" fmla="*/ 0 w 128"/>
                  <a:gd name="T19" fmla="*/ 1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8"/>
                  <a:gd name="T31" fmla="*/ 0 h 12"/>
                  <a:gd name="T32" fmla="*/ 128 w 128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8" h="12">
                    <a:moveTo>
                      <a:pt x="0" y="10"/>
                    </a:moveTo>
                    <a:lnTo>
                      <a:pt x="15" y="5"/>
                    </a:lnTo>
                    <a:lnTo>
                      <a:pt x="33" y="3"/>
                    </a:lnTo>
                    <a:lnTo>
                      <a:pt x="51" y="1"/>
                    </a:lnTo>
                    <a:lnTo>
                      <a:pt x="70" y="0"/>
                    </a:lnTo>
                    <a:lnTo>
                      <a:pt x="87" y="1"/>
                    </a:lnTo>
                    <a:lnTo>
                      <a:pt x="103" y="3"/>
                    </a:lnTo>
                    <a:lnTo>
                      <a:pt x="116" y="7"/>
                    </a:lnTo>
                    <a:lnTo>
                      <a:pt x="128" y="12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1" name="Freeform 70"/>
              <p:cNvSpPr>
                <a:spLocks/>
              </p:cNvSpPr>
              <p:nvPr/>
            </p:nvSpPr>
            <p:spPr bwMode="auto">
              <a:xfrm>
                <a:off x="5477" y="1438"/>
                <a:ext cx="488" cy="645"/>
              </a:xfrm>
              <a:custGeom>
                <a:avLst/>
                <a:gdLst>
                  <a:gd name="T0" fmla="*/ 0 w 488"/>
                  <a:gd name="T1" fmla="*/ 0 h 645"/>
                  <a:gd name="T2" fmla="*/ 0 w 488"/>
                  <a:gd name="T3" fmla="*/ 573 h 645"/>
                  <a:gd name="T4" fmla="*/ 33 w 488"/>
                  <a:gd name="T5" fmla="*/ 570 h 645"/>
                  <a:gd name="T6" fmla="*/ 66 w 488"/>
                  <a:gd name="T7" fmla="*/ 568 h 645"/>
                  <a:gd name="T8" fmla="*/ 101 w 488"/>
                  <a:gd name="T9" fmla="*/ 571 h 645"/>
                  <a:gd name="T10" fmla="*/ 135 w 488"/>
                  <a:gd name="T11" fmla="*/ 576 h 645"/>
                  <a:gd name="T12" fmla="*/ 170 w 488"/>
                  <a:gd name="T13" fmla="*/ 583 h 645"/>
                  <a:gd name="T14" fmla="*/ 204 w 488"/>
                  <a:gd name="T15" fmla="*/ 592 h 645"/>
                  <a:gd name="T16" fmla="*/ 237 w 488"/>
                  <a:gd name="T17" fmla="*/ 600 h 645"/>
                  <a:gd name="T18" fmla="*/ 271 w 488"/>
                  <a:gd name="T19" fmla="*/ 609 h 645"/>
                  <a:gd name="T20" fmla="*/ 304 w 488"/>
                  <a:gd name="T21" fmla="*/ 619 h 645"/>
                  <a:gd name="T22" fmla="*/ 334 w 488"/>
                  <a:gd name="T23" fmla="*/ 628 h 645"/>
                  <a:gd name="T24" fmla="*/ 364 w 488"/>
                  <a:gd name="T25" fmla="*/ 635 h 645"/>
                  <a:gd name="T26" fmla="*/ 393 w 488"/>
                  <a:gd name="T27" fmla="*/ 642 h 645"/>
                  <a:gd name="T28" fmla="*/ 420 w 488"/>
                  <a:gd name="T29" fmla="*/ 645 h 645"/>
                  <a:gd name="T30" fmla="*/ 445 w 488"/>
                  <a:gd name="T31" fmla="*/ 645 h 645"/>
                  <a:gd name="T32" fmla="*/ 468 w 488"/>
                  <a:gd name="T33" fmla="*/ 643 h 645"/>
                  <a:gd name="T34" fmla="*/ 488 w 488"/>
                  <a:gd name="T35" fmla="*/ 636 h 645"/>
                  <a:gd name="T36" fmla="*/ 358 w 488"/>
                  <a:gd name="T37" fmla="*/ 6 h 645"/>
                  <a:gd name="T38" fmla="*/ 330 w 488"/>
                  <a:gd name="T39" fmla="*/ 17 h 645"/>
                  <a:gd name="T40" fmla="*/ 301 w 488"/>
                  <a:gd name="T41" fmla="*/ 24 h 645"/>
                  <a:gd name="T42" fmla="*/ 273 w 488"/>
                  <a:gd name="T43" fmla="*/ 29 h 645"/>
                  <a:gd name="T44" fmla="*/ 245 w 488"/>
                  <a:gd name="T45" fmla="*/ 32 h 645"/>
                  <a:gd name="T46" fmla="*/ 219 w 488"/>
                  <a:gd name="T47" fmla="*/ 32 h 645"/>
                  <a:gd name="T48" fmla="*/ 191 w 488"/>
                  <a:gd name="T49" fmla="*/ 32 h 645"/>
                  <a:gd name="T50" fmla="*/ 167 w 488"/>
                  <a:gd name="T51" fmla="*/ 30 h 645"/>
                  <a:gd name="T52" fmla="*/ 142 w 488"/>
                  <a:gd name="T53" fmla="*/ 27 h 645"/>
                  <a:gd name="T54" fmla="*/ 119 w 488"/>
                  <a:gd name="T55" fmla="*/ 24 h 645"/>
                  <a:gd name="T56" fmla="*/ 98 w 488"/>
                  <a:gd name="T57" fmla="*/ 20 h 645"/>
                  <a:gd name="T58" fmla="*/ 76 w 488"/>
                  <a:gd name="T59" fmla="*/ 15 h 645"/>
                  <a:gd name="T60" fmla="*/ 58 w 488"/>
                  <a:gd name="T61" fmla="*/ 12 h 645"/>
                  <a:gd name="T62" fmla="*/ 40 w 488"/>
                  <a:gd name="T63" fmla="*/ 6 h 645"/>
                  <a:gd name="T64" fmla="*/ 26 w 488"/>
                  <a:gd name="T65" fmla="*/ 3 h 645"/>
                  <a:gd name="T66" fmla="*/ 11 w 488"/>
                  <a:gd name="T67" fmla="*/ 1 h 645"/>
                  <a:gd name="T68" fmla="*/ 0 w 488"/>
                  <a:gd name="T69" fmla="*/ 0 h 64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8"/>
                  <a:gd name="T106" fmla="*/ 0 h 645"/>
                  <a:gd name="T107" fmla="*/ 488 w 488"/>
                  <a:gd name="T108" fmla="*/ 645 h 64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8" h="645">
                    <a:moveTo>
                      <a:pt x="0" y="0"/>
                    </a:moveTo>
                    <a:lnTo>
                      <a:pt x="0" y="573"/>
                    </a:lnTo>
                    <a:lnTo>
                      <a:pt x="33" y="570"/>
                    </a:lnTo>
                    <a:lnTo>
                      <a:pt x="66" y="568"/>
                    </a:lnTo>
                    <a:lnTo>
                      <a:pt x="101" y="571"/>
                    </a:lnTo>
                    <a:lnTo>
                      <a:pt x="135" y="576"/>
                    </a:lnTo>
                    <a:lnTo>
                      <a:pt x="170" y="583"/>
                    </a:lnTo>
                    <a:lnTo>
                      <a:pt x="204" y="592"/>
                    </a:lnTo>
                    <a:lnTo>
                      <a:pt x="237" y="600"/>
                    </a:lnTo>
                    <a:lnTo>
                      <a:pt x="271" y="609"/>
                    </a:lnTo>
                    <a:lnTo>
                      <a:pt x="304" y="619"/>
                    </a:lnTo>
                    <a:lnTo>
                      <a:pt x="334" y="628"/>
                    </a:lnTo>
                    <a:lnTo>
                      <a:pt x="364" y="635"/>
                    </a:lnTo>
                    <a:lnTo>
                      <a:pt x="393" y="642"/>
                    </a:lnTo>
                    <a:lnTo>
                      <a:pt x="420" y="645"/>
                    </a:lnTo>
                    <a:lnTo>
                      <a:pt x="445" y="645"/>
                    </a:lnTo>
                    <a:lnTo>
                      <a:pt x="468" y="643"/>
                    </a:lnTo>
                    <a:lnTo>
                      <a:pt x="488" y="636"/>
                    </a:lnTo>
                    <a:lnTo>
                      <a:pt x="358" y="6"/>
                    </a:lnTo>
                    <a:lnTo>
                      <a:pt x="330" y="17"/>
                    </a:lnTo>
                    <a:lnTo>
                      <a:pt x="301" y="24"/>
                    </a:lnTo>
                    <a:lnTo>
                      <a:pt x="273" y="29"/>
                    </a:lnTo>
                    <a:lnTo>
                      <a:pt x="245" y="32"/>
                    </a:lnTo>
                    <a:lnTo>
                      <a:pt x="219" y="32"/>
                    </a:lnTo>
                    <a:lnTo>
                      <a:pt x="191" y="32"/>
                    </a:lnTo>
                    <a:lnTo>
                      <a:pt x="167" y="30"/>
                    </a:lnTo>
                    <a:lnTo>
                      <a:pt x="142" y="27"/>
                    </a:lnTo>
                    <a:lnTo>
                      <a:pt x="119" y="24"/>
                    </a:lnTo>
                    <a:lnTo>
                      <a:pt x="98" y="20"/>
                    </a:lnTo>
                    <a:lnTo>
                      <a:pt x="76" y="15"/>
                    </a:lnTo>
                    <a:lnTo>
                      <a:pt x="58" y="12"/>
                    </a:lnTo>
                    <a:lnTo>
                      <a:pt x="40" y="6"/>
                    </a:lnTo>
                    <a:lnTo>
                      <a:pt x="26" y="3"/>
                    </a:lnTo>
                    <a:lnTo>
                      <a:pt x="1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2" name="Freeform 71"/>
              <p:cNvSpPr>
                <a:spLocks/>
              </p:cNvSpPr>
              <p:nvPr/>
            </p:nvSpPr>
            <p:spPr bwMode="auto">
              <a:xfrm>
                <a:off x="5853" y="1484"/>
                <a:ext cx="237" cy="715"/>
              </a:xfrm>
              <a:custGeom>
                <a:avLst/>
                <a:gdLst>
                  <a:gd name="T0" fmla="*/ 0 w 237"/>
                  <a:gd name="T1" fmla="*/ 0 h 715"/>
                  <a:gd name="T2" fmla="*/ 122 w 237"/>
                  <a:gd name="T3" fmla="*/ 592 h 715"/>
                  <a:gd name="T4" fmla="*/ 128 w 237"/>
                  <a:gd name="T5" fmla="*/ 601 h 715"/>
                  <a:gd name="T6" fmla="*/ 138 w 237"/>
                  <a:gd name="T7" fmla="*/ 614 h 715"/>
                  <a:gd name="T8" fmla="*/ 151 w 237"/>
                  <a:gd name="T9" fmla="*/ 632 h 715"/>
                  <a:gd name="T10" fmla="*/ 165 w 237"/>
                  <a:gd name="T11" fmla="*/ 649 h 715"/>
                  <a:gd name="T12" fmla="*/ 181 w 237"/>
                  <a:gd name="T13" fmla="*/ 667 h 715"/>
                  <a:gd name="T14" fmla="*/ 200 w 237"/>
                  <a:gd name="T15" fmla="*/ 686 h 715"/>
                  <a:gd name="T16" fmla="*/ 218 w 237"/>
                  <a:gd name="T17" fmla="*/ 702 h 715"/>
                  <a:gd name="T18" fmla="*/ 237 w 237"/>
                  <a:gd name="T19" fmla="*/ 715 h 715"/>
                  <a:gd name="T20" fmla="*/ 56 w 237"/>
                  <a:gd name="T21" fmla="*/ 82 h 715"/>
                  <a:gd name="T22" fmla="*/ 50 w 237"/>
                  <a:gd name="T23" fmla="*/ 75 h 715"/>
                  <a:gd name="T24" fmla="*/ 43 w 237"/>
                  <a:gd name="T25" fmla="*/ 65 h 715"/>
                  <a:gd name="T26" fmla="*/ 34 w 237"/>
                  <a:gd name="T27" fmla="*/ 55 h 715"/>
                  <a:gd name="T28" fmla="*/ 26 w 237"/>
                  <a:gd name="T29" fmla="*/ 43 h 715"/>
                  <a:gd name="T30" fmla="*/ 18 w 237"/>
                  <a:gd name="T31" fmla="*/ 31 h 715"/>
                  <a:gd name="T32" fmla="*/ 11 w 237"/>
                  <a:gd name="T33" fmla="*/ 20 h 715"/>
                  <a:gd name="T34" fmla="*/ 4 w 237"/>
                  <a:gd name="T35" fmla="*/ 8 h 715"/>
                  <a:gd name="T36" fmla="*/ 0 w 237"/>
                  <a:gd name="T37" fmla="*/ 0 h 7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37"/>
                  <a:gd name="T58" fmla="*/ 0 h 715"/>
                  <a:gd name="T59" fmla="*/ 237 w 237"/>
                  <a:gd name="T60" fmla="*/ 715 h 71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37" h="715">
                    <a:moveTo>
                      <a:pt x="0" y="0"/>
                    </a:moveTo>
                    <a:lnTo>
                      <a:pt x="122" y="592"/>
                    </a:lnTo>
                    <a:lnTo>
                      <a:pt x="128" y="601"/>
                    </a:lnTo>
                    <a:lnTo>
                      <a:pt x="138" y="614"/>
                    </a:lnTo>
                    <a:lnTo>
                      <a:pt x="151" y="632"/>
                    </a:lnTo>
                    <a:lnTo>
                      <a:pt x="165" y="649"/>
                    </a:lnTo>
                    <a:lnTo>
                      <a:pt x="181" y="667"/>
                    </a:lnTo>
                    <a:lnTo>
                      <a:pt x="200" y="686"/>
                    </a:lnTo>
                    <a:lnTo>
                      <a:pt x="218" y="702"/>
                    </a:lnTo>
                    <a:lnTo>
                      <a:pt x="237" y="715"/>
                    </a:lnTo>
                    <a:lnTo>
                      <a:pt x="56" y="82"/>
                    </a:lnTo>
                    <a:lnTo>
                      <a:pt x="50" y="75"/>
                    </a:lnTo>
                    <a:lnTo>
                      <a:pt x="43" y="65"/>
                    </a:lnTo>
                    <a:lnTo>
                      <a:pt x="34" y="55"/>
                    </a:lnTo>
                    <a:lnTo>
                      <a:pt x="26" y="43"/>
                    </a:lnTo>
                    <a:lnTo>
                      <a:pt x="18" y="31"/>
                    </a:lnTo>
                    <a:lnTo>
                      <a:pt x="11" y="20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3" name="Freeform 72"/>
              <p:cNvSpPr>
                <a:spLocks/>
              </p:cNvSpPr>
              <p:nvPr/>
            </p:nvSpPr>
            <p:spPr bwMode="auto">
              <a:xfrm>
                <a:off x="4757" y="1434"/>
                <a:ext cx="536" cy="659"/>
              </a:xfrm>
              <a:custGeom>
                <a:avLst/>
                <a:gdLst>
                  <a:gd name="T0" fmla="*/ 136 w 536"/>
                  <a:gd name="T1" fmla="*/ 397 h 659"/>
                  <a:gd name="T2" fmla="*/ 71 w 536"/>
                  <a:gd name="T3" fmla="*/ 375 h 659"/>
                  <a:gd name="T4" fmla="*/ 30 w 536"/>
                  <a:gd name="T5" fmla="*/ 336 h 659"/>
                  <a:gd name="T6" fmla="*/ 9 w 536"/>
                  <a:gd name="T7" fmla="*/ 283 h 659"/>
                  <a:gd name="T8" fmla="*/ 0 w 536"/>
                  <a:gd name="T9" fmla="*/ 223 h 659"/>
                  <a:gd name="T10" fmla="*/ 3 w 536"/>
                  <a:gd name="T11" fmla="*/ 159 h 659"/>
                  <a:gd name="T12" fmla="*/ 12 w 536"/>
                  <a:gd name="T13" fmla="*/ 99 h 659"/>
                  <a:gd name="T14" fmla="*/ 22 w 536"/>
                  <a:gd name="T15" fmla="*/ 45 h 659"/>
                  <a:gd name="T16" fmla="*/ 29 w 536"/>
                  <a:gd name="T17" fmla="*/ 0 h 659"/>
                  <a:gd name="T18" fmla="*/ 45 w 536"/>
                  <a:gd name="T19" fmla="*/ 9 h 659"/>
                  <a:gd name="T20" fmla="*/ 59 w 536"/>
                  <a:gd name="T21" fmla="*/ 16 h 659"/>
                  <a:gd name="T22" fmla="*/ 75 w 536"/>
                  <a:gd name="T23" fmla="*/ 22 h 659"/>
                  <a:gd name="T24" fmla="*/ 91 w 536"/>
                  <a:gd name="T25" fmla="*/ 26 h 659"/>
                  <a:gd name="T26" fmla="*/ 107 w 536"/>
                  <a:gd name="T27" fmla="*/ 31 h 659"/>
                  <a:gd name="T28" fmla="*/ 124 w 536"/>
                  <a:gd name="T29" fmla="*/ 34 h 659"/>
                  <a:gd name="T30" fmla="*/ 140 w 536"/>
                  <a:gd name="T31" fmla="*/ 36 h 659"/>
                  <a:gd name="T32" fmla="*/ 156 w 536"/>
                  <a:gd name="T33" fmla="*/ 38 h 659"/>
                  <a:gd name="T34" fmla="*/ 183 w 536"/>
                  <a:gd name="T35" fmla="*/ 38 h 659"/>
                  <a:gd name="T36" fmla="*/ 210 w 536"/>
                  <a:gd name="T37" fmla="*/ 38 h 659"/>
                  <a:gd name="T38" fmla="*/ 238 w 536"/>
                  <a:gd name="T39" fmla="*/ 36 h 659"/>
                  <a:gd name="T40" fmla="*/ 264 w 536"/>
                  <a:gd name="T41" fmla="*/ 33 h 659"/>
                  <a:gd name="T42" fmla="*/ 291 w 536"/>
                  <a:gd name="T43" fmla="*/ 29 h 659"/>
                  <a:gd name="T44" fmla="*/ 317 w 536"/>
                  <a:gd name="T45" fmla="*/ 26 h 659"/>
                  <a:gd name="T46" fmla="*/ 343 w 536"/>
                  <a:gd name="T47" fmla="*/ 24 h 659"/>
                  <a:gd name="T48" fmla="*/ 367 w 536"/>
                  <a:gd name="T49" fmla="*/ 22 h 659"/>
                  <a:gd name="T50" fmla="*/ 392 w 536"/>
                  <a:gd name="T51" fmla="*/ 22 h 659"/>
                  <a:gd name="T52" fmla="*/ 415 w 536"/>
                  <a:gd name="T53" fmla="*/ 26 h 659"/>
                  <a:gd name="T54" fmla="*/ 438 w 536"/>
                  <a:gd name="T55" fmla="*/ 29 h 659"/>
                  <a:gd name="T56" fmla="*/ 459 w 536"/>
                  <a:gd name="T57" fmla="*/ 36 h 659"/>
                  <a:gd name="T58" fmla="*/ 481 w 536"/>
                  <a:gd name="T59" fmla="*/ 48 h 659"/>
                  <a:gd name="T60" fmla="*/ 500 w 536"/>
                  <a:gd name="T61" fmla="*/ 62 h 659"/>
                  <a:gd name="T62" fmla="*/ 518 w 536"/>
                  <a:gd name="T63" fmla="*/ 81 h 659"/>
                  <a:gd name="T64" fmla="*/ 536 w 536"/>
                  <a:gd name="T65" fmla="*/ 103 h 659"/>
                  <a:gd name="T66" fmla="*/ 536 w 536"/>
                  <a:gd name="T67" fmla="*/ 659 h 659"/>
                  <a:gd name="T68" fmla="*/ 507 w 536"/>
                  <a:gd name="T69" fmla="*/ 634 h 659"/>
                  <a:gd name="T70" fmla="*/ 478 w 536"/>
                  <a:gd name="T71" fmla="*/ 613 h 659"/>
                  <a:gd name="T72" fmla="*/ 449 w 536"/>
                  <a:gd name="T73" fmla="*/ 598 h 659"/>
                  <a:gd name="T74" fmla="*/ 421 w 536"/>
                  <a:gd name="T75" fmla="*/ 587 h 659"/>
                  <a:gd name="T76" fmla="*/ 393 w 536"/>
                  <a:gd name="T77" fmla="*/ 579 h 659"/>
                  <a:gd name="T78" fmla="*/ 367 w 536"/>
                  <a:gd name="T79" fmla="*/ 574 h 659"/>
                  <a:gd name="T80" fmla="*/ 341 w 536"/>
                  <a:gd name="T81" fmla="*/ 569 h 659"/>
                  <a:gd name="T82" fmla="*/ 317 w 536"/>
                  <a:gd name="T83" fmla="*/ 563 h 659"/>
                  <a:gd name="T84" fmla="*/ 295 w 536"/>
                  <a:gd name="T85" fmla="*/ 557 h 659"/>
                  <a:gd name="T86" fmla="*/ 274 w 536"/>
                  <a:gd name="T87" fmla="*/ 550 h 659"/>
                  <a:gd name="T88" fmla="*/ 254 w 536"/>
                  <a:gd name="T89" fmla="*/ 538 h 659"/>
                  <a:gd name="T90" fmla="*/ 236 w 536"/>
                  <a:gd name="T91" fmla="*/ 522 h 659"/>
                  <a:gd name="T92" fmla="*/ 220 w 536"/>
                  <a:gd name="T93" fmla="*/ 502 h 659"/>
                  <a:gd name="T94" fmla="*/ 207 w 536"/>
                  <a:gd name="T95" fmla="*/ 476 h 659"/>
                  <a:gd name="T96" fmla="*/ 197 w 536"/>
                  <a:gd name="T97" fmla="*/ 442 h 659"/>
                  <a:gd name="T98" fmla="*/ 189 w 536"/>
                  <a:gd name="T99" fmla="*/ 399 h 659"/>
                  <a:gd name="T100" fmla="*/ 182 w 536"/>
                  <a:gd name="T101" fmla="*/ 399 h 659"/>
                  <a:gd name="T102" fmla="*/ 174 w 536"/>
                  <a:gd name="T103" fmla="*/ 399 h 659"/>
                  <a:gd name="T104" fmla="*/ 167 w 536"/>
                  <a:gd name="T105" fmla="*/ 399 h 659"/>
                  <a:gd name="T106" fmla="*/ 160 w 536"/>
                  <a:gd name="T107" fmla="*/ 399 h 659"/>
                  <a:gd name="T108" fmla="*/ 154 w 536"/>
                  <a:gd name="T109" fmla="*/ 399 h 659"/>
                  <a:gd name="T110" fmla="*/ 147 w 536"/>
                  <a:gd name="T111" fmla="*/ 399 h 659"/>
                  <a:gd name="T112" fmla="*/ 141 w 536"/>
                  <a:gd name="T113" fmla="*/ 397 h 659"/>
                  <a:gd name="T114" fmla="*/ 136 w 536"/>
                  <a:gd name="T115" fmla="*/ 397 h 65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36"/>
                  <a:gd name="T175" fmla="*/ 0 h 659"/>
                  <a:gd name="T176" fmla="*/ 536 w 536"/>
                  <a:gd name="T177" fmla="*/ 659 h 65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36" h="659">
                    <a:moveTo>
                      <a:pt x="136" y="397"/>
                    </a:moveTo>
                    <a:lnTo>
                      <a:pt x="71" y="375"/>
                    </a:lnTo>
                    <a:lnTo>
                      <a:pt x="30" y="336"/>
                    </a:lnTo>
                    <a:lnTo>
                      <a:pt x="9" y="283"/>
                    </a:lnTo>
                    <a:lnTo>
                      <a:pt x="0" y="223"/>
                    </a:lnTo>
                    <a:lnTo>
                      <a:pt x="3" y="159"/>
                    </a:lnTo>
                    <a:lnTo>
                      <a:pt x="12" y="99"/>
                    </a:lnTo>
                    <a:lnTo>
                      <a:pt x="22" y="45"/>
                    </a:lnTo>
                    <a:lnTo>
                      <a:pt x="29" y="0"/>
                    </a:lnTo>
                    <a:lnTo>
                      <a:pt x="45" y="9"/>
                    </a:lnTo>
                    <a:lnTo>
                      <a:pt x="59" y="16"/>
                    </a:lnTo>
                    <a:lnTo>
                      <a:pt x="75" y="22"/>
                    </a:lnTo>
                    <a:lnTo>
                      <a:pt x="91" y="26"/>
                    </a:lnTo>
                    <a:lnTo>
                      <a:pt x="107" y="31"/>
                    </a:lnTo>
                    <a:lnTo>
                      <a:pt x="124" y="34"/>
                    </a:lnTo>
                    <a:lnTo>
                      <a:pt x="140" y="36"/>
                    </a:lnTo>
                    <a:lnTo>
                      <a:pt x="156" y="38"/>
                    </a:lnTo>
                    <a:lnTo>
                      <a:pt x="183" y="38"/>
                    </a:lnTo>
                    <a:lnTo>
                      <a:pt x="210" y="38"/>
                    </a:lnTo>
                    <a:lnTo>
                      <a:pt x="238" y="36"/>
                    </a:lnTo>
                    <a:lnTo>
                      <a:pt x="264" y="33"/>
                    </a:lnTo>
                    <a:lnTo>
                      <a:pt x="291" y="29"/>
                    </a:lnTo>
                    <a:lnTo>
                      <a:pt x="317" y="26"/>
                    </a:lnTo>
                    <a:lnTo>
                      <a:pt x="343" y="24"/>
                    </a:lnTo>
                    <a:lnTo>
                      <a:pt x="367" y="22"/>
                    </a:lnTo>
                    <a:lnTo>
                      <a:pt x="392" y="22"/>
                    </a:lnTo>
                    <a:lnTo>
                      <a:pt x="415" y="26"/>
                    </a:lnTo>
                    <a:lnTo>
                      <a:pt x="438" y="29"/>
                    </a:lnTo>
                    <a:lnTo>
                      <a:pt x="459" y="36"/>
                    </a:lnTo>
                    <a:lnTo>
                      <a:pt x="481" y="48"/>
                    </a:lnTo>
                    <a:lnTo>
                      <a:pt x="500" y="62"/>
                    </a:lnTo>
                    <a:lnTo>
                      <a:pt x="518" y="81"/>
                    </a:lnTo>
                    <a:lnTo>
                      <a:pt x="536" y="103"/>
                    </a:lnTo>
                    <a:lnTo>
                      <a:pt x="536" y="659"/>
                    </a:lnTo>
                    <a:lnTo>
                      <a:pt x="507" y="634"/>
                    </a:lnTo>
                    <a:lnTo>
                      <a:pt x="478" y="613"/>
                    </a:lnTo>
                    <a:lnTo>
                      <a:pt x="449" y="598"/>
                    </a:lnTo>
                    <a:lnTo>
                      <a:pt x="421" y="587"/>
                    </a:lnTo>
                    <a:lnTo>
                      <a:pt x="393" y="579"/>
                    </a:lnTo>
                    <a:lnTo>
                      <a:pt x="367" y="574"/>
                    </a:lnTo>
                    <a:lnTo>
                      <a:pt x="341" y="569"/>
                    </a:lnTo>
                    <a:lnTo>
                      <a:pt x="317" y="563"/>
                    </a:lnTo>
                    <a:lnTo>
                      <a:pt x="295" y="557"/>
                    </a:lnTo>
                    <a:lnTo>
                      <a:pt x="274" y="550"/>
                    </a:lnTo>
                    <a:lnTo>
                      <a:pt x="254" y="538"/>
                    </a:lnTo>
                    <a:lnTo>
                      <a:pt x="236" y="522"/>
                    </a:lnTo>
                    <a:lnTo>
                      <a:pt x="220" y="502"/>
                    </a:lnTo>
                    <a:lnTo>
                      <a:pt x="207" y="476"/>
                    </a:lnTo>
                    <a:lnTo>
                      <a:pt x="197" y="442"/>
                    </a:lnTo>
                    <a:lnTo>
                      <a:pt x="189" y="399"/>
                    </a:lnTo>
                    <a:lnTo>
                      <a:pt x="182" y="399"/>
                    </a:lnTo>
                    <a:lnTo>
                      <a:pt x="174" y="399"/>
                    </a:lnTo>
                    <a:lnTo>
                      <a:pt x="167" y="399"/>
                    </a:lnTo>
                    <a:lnTo>
                      <a:pt x="160" y="399"/>
                    </a:lnTo>
                    <a:lnTo>
                      <a:pt x="154" y="399"/>
                    </a:lnTo>
                    <a:lnTo>
                      <a:pt x="147" y="399"/>
                    </a:lnTo>
                    <a:lnTo>
                      <a:pt x="141" y="397"/>
                    </a:lnTo>
                    <a:lnTo>
                      <a:pt x="136" y="3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Freeform 73"/>
              <p:cNvSpPr>
                <a:spLocks/>
              </p:cNvSpPr>
              <p:nvPr/>
            </p:nvSpPr>
            <p:spPr bwMode="auto">
              <a:xfrm>
                <a:off x="4763" y="1765"/>
                <a:ext cx="232" cy="215"/>
              </a:xfrm>
              <a:custGeom>
                <a:avLst/>
                <a:gdLst>
                  <a:gd name="T0" fmla="*/ 0 w 232"/>
                  <a:gd name="T1" fmla="*/ 0 h 215"/>
                  <a:gd name="T2" fmla="*/ 11 w 232"/>
                  <a:gd name="T3" fmla="*/ 18 h 215"/>
                  <a:gd name="T4" fmla="*/ 26 w 232"/>
                  <a:gd name="T5" fmla="*/ 36 h 215"/>
                  <a:gd name="T6" fmla="*/ 43 w 232"/>
                  <a:gd name="T7" fmla="*/ 51 h 215"/>
                  <a:gd name="T8" fmla="*/ 63 w 232"/>
                  <a:gd name="T9" fmla="*/ 63 h 215"/>
                  <a:gd name="T10" fmla="*/ 88 w 232"/>
                  <a:gd name="T11" fmla="*/ 75 h 215"/>
                  <a:gd name="T12" fmla="*/ 112 w 232"/>
                  <a:gd name="T13" fmla="*/ 82 h 215"/>
                  <a:gd name="T14" fmla="*/ 141 w 232"/>
                  <a:gd name="T15" fmla="*/ 87 h 215"/>
                  <a:gd name="T16" fmla="*/ 170 w 232"/>
                  <a:gd name="T17" fmla="*/ 87 h 215"/>
                  <a:gd name="T18" fmla="*/ 171 w 232"/>
                  <a:gd name="T19" fmla="*/ 101 h 215"/>
                  <a:gd name="T20" fmla="*/ 174 w 232"/>
                  <a:gd name="T21" fmla="*/ 118 h 215"/>
                  <a:gd name="T22" fmla="*/ 178 w 232"/>
                  <a:gd name="T23" fmla="*/ 133 h 215"/>
                  <a:gd name="T24" fmla="*/ 184 w 232"/>
                  <a:gd name="T25" fmla="*/ 150 h 215"/>
                  <a:gd name="T26" fmla="*/ 191 w 232"/>
                  <a:gd name="T27" fmla="*/ 169 h 215"/>
                  <a:gd name="T28" fmla="*/ 203 w 232"/>
                  <a:gd name="T29" fmla="*/ 184 h 215"/>
                  <a:gd name="T30" fmla="*/ 216 w 232"/>
                  <a:gd name="T31" fmla="*/ 202 h 215"/>
                  <a:gd name="T32" fmla="*/ 232 w 232"/>
                  <a:gd name="T33" fmla="*/ 215 h 215"/>
                  <a:gd name="T34" fmla="*/ 209 w 232"/>
                  <a:gd name="T35" fmla="*/ 210 h 215"/>
                  <a:gd name="T36" fmla="*/ 187 w 232"/>
                  <a:gd name="T37" fmla="*/ 205 h 215"/>
                  <a:gd name="T38" fmla="*/ 167 w 232"/>
                  <a:gd name="T39" fmla="*/ 198 h 215"/>
                  <a:gd name="T40" fmla="*/ 147 w 232"/>
                  <a:gd name="T41" fmla="*/ 190 h 215"/>
                  <a:gd name="T42" fmla="*/ 127 w 232"/>
                  <a:gd name="T43" fmla="*/ 179 h 215"/>
                  <a:gd name="T44" fmla="*/ 109 w 232"/>
                  <a:gd name="T45" fmla="*/ 169 h 215"/>
                  <a:gd name="T46" fmla="*/ 92 w 232"/>
                  <a:gd name="T47" fmla="*/ 157 h 215"/>
                  <a:gd name="T48" fmla="*/ 76 w 232"/>
                  <a:gd name="T49" fmla="*/ 143 h 215"/>
                  <a:gd name="T50" fmla="*/ 62 w 232"/>
                  <a:gd name="T51" fmla="*/ 130 h 215"/>
                  <a:gd name="T52" fmla="*/ 47 w 232"/>
                  <a:gd name="T53" fmla="*/ 114 h 215"/>
                  <a:gd name="T54" fmla="*/ 36 w 232"/>
                  <a:gd name="T55" fmla="*/ 99 h 215"/>
                  <a:gd name="T56" fmla="*/ 26 w 232"/>
                  <a:gd name="T57" fmla="*/ 80 h 215"/>
                  <a:gd name="T58" fmla="*/ 17 w 232"/>
                  <a:gd name="T59" fmla="*/ 63 h 215"/>
                  <a:gd name="T60" fmla="*/ 10 w 232"/>
                  <a:gd name="T61" fmla="*/ 42 h 215"/>
                  <a:gd name="T62" fmla="*/ 4 w 232"/>
                  <a:gd name="T63" fmla="*/ 22 h 215"/>
                  <a:gd name="T64" fmla="*/ 0 w 232"/>
                  <a:gd name="T65" fmla="*/ 0 h 2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2"/>
                  <a:gd name="T100" fmla="*/ 0 h 215"/>
                  <a:gd name="T101" fmla="*/ 232 w 232"/>
                  <a:gd name="T102" fmla="*/ 215 h 2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2" h="215">
                    <a:moveTo>
                      <a:pt x="0" y="0"/>
                    </a:moveTo>
                    <a:lnTo>
                      <a:pt x="11" y="18"/>
                    </a:lnTo>
                    <a:lnTo>
                      <a:pt x="26" y="36"/>
                    </a:lnTo>
                    <a:lnTo>
                      <a:pt x="43" y="51"/>
                    </a:lnTo>
                    <a:lnTo>
                      <a:pt x="63" y="63"/>
                    </a:lnTo>
                    <a:lnTo>
                      <a:pt x="88" y="75"/>
                    </a:lnTo>
                    <a:lnTo>
                      <a:pt x="112" y="82"/>
                    </a:lnTo>
                    <a:lnTo>
                      <a:pt x="141" y="87"/>
                    </a:lnTo>
                    <a:lnTo>
                      <a:pt x="170" y="87"/>
                    </a:lnTo>
                    <a:lnTo>
                      <a:pt x="171" y="101"/>
                    </a:lnTo>
                    <a:lnTo>
                      <a:pt x="174" y="118"/>
                    </a:lnTo>
                    <a:lnTo>
                      <a:pt x="178" y="133"/>
                    </a:lnTo>
                    <a:lnTo>
                      <a:pt x="184" y="150"/>
                    </a:lnTo>
                    <a:lnTo>
                      <a:pt x="191" y="169"/>
                    </a:lnTo>
                    <a:lnTo>
                      <a:pt x="203" y="184"/>
                    </a:lnTo>
                    <a:lnTo>
                      <a:pt x="216" y="202"/>
                    </a:lnTo>
                    <a:lnTo>
                      <a:pt x="232" y="215"/>
                    </a:lnTo>
                    <a:lnTo>
                      <a:pt x="209" y="210"/>
                    </a:lnTo>
                    <a:lnTo>
                      <a:pt x="187" y="205"/>
                    </a:lnTo>
                    <a:lnTo>
                      <a:pt x="167" y="198"/>
                    </a:lnTo>
                    <a:lnTo>
                      <a:pt x="147" y="190"/>
                    </a:lnTo>
                    <a:lnTo>
                      <a:pt x="127" y="179"/>
                    </a:lnTo>
                    <a:lnTo>
                      <a:pt x="109" y="169"/>
                    </a:lnTo>
                    <a:lnTo>
                      <a:pt x="92" y="157"/>
                    </a:lnTo>
                    <a:lnTo>
                      <a:pt x="76" y="143"/>
                    </a:lnTo>
                    <a:lnTo>
                      <a:pt x="62" y="130"/>
                    </a:lnTo>
                    <a:lnTo>
                      <a:pt x="47" y="114"/>
                    </a:lnTo>
                    <a:lnTo>
                      <a:pt x="36" y="99"/>
                    </a:lnTo>
                    <a:lnTo>
                      <a:pt x="26" y="80"/>
                    </a:lnTo>
                    <a:lnTo>
                      <a:pt x="17" y="63"/>
                    </a:lnTo>
                    <a:lnTo>
                      <a:pt x="10" y="42"/>
                    </a:lnTo>
                    <a:lnTo>
                      <a:pt x="4" y="2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5" name="Freeform 74"/>
              <p:cNvSpPr>
                <a:spLocks/>
              </p:cNvSpPr>
              <p:nvPr/>
            </p:nvSpPr>
            <p:spPr bwMode="auto">
              <a:xfrm>
                <a:off x="4628" y="1456"/>
                <a:ext cx="493" cy="634"/>
              </a:xfrm>
              <a:custGeom>
                <a:avLst/>
                <a:gdLst>
                  <a:gd name="T0" fmla="*/ 123 w 493"/>
                  <a:gd name="T1" fmla="*/ 0 h 634"/>
                  <a:gd name="T2" fmla="*/ 138 w 493"/>
                  <a:gd name="T3" fmla="*/ 4 h 634"/>
                  <a:gd name="T4" fmla="*/ 34 w 493"/>
                  <a:gd name="T5" fmla="*/ 500 h 634"/>
                  <a:gd name="T6" fmla="*/ 46 w 493"/>
                  <a:gd name="T7" fmla="*/ 528 h 634"/>
                  <a:gd name="T8" fmla="*/ 62 w 493"/>
                  <a:gd name="T9" fmla="*/ 550 h 634"/>
                  <a:gd name="T10" fmla="*/ 79 w 493"/>
                  <a:gd name="T11" fmla="*/ 569 h 634"/>
                  <a:gd name="T12" fmla="*/ 100 w 493"/>
                  <a:gd name="T13" fmla="*/ 581 h 634"/>
                  <a:gd name="T14" fmla="*/ 123 w 493"/>
                  <a:gd name="T15" fmla="*/ 589 h 634"/>
                  <a:gd name="T16" fmla="*/ 148 w 493"/>
                  <a:gd name="T17" fmla="*/ 594 h 634"/>
                  <a:gd name="T18" fmla="*/ 174 w 493"/>
                  <a:gd name="T19" fmla="*/ 598 h 634"/>
                  <a:gd name="T20" fmla="*/ 201 w 493"/>
                  <a:gd name="T21" fmla="*/ 596 h 634"/>
                  <a:gd name="T22" fmla="*/ 229 w 493"/>
                  <a:gd name="T23" fmla="*/ 593 h 634"/>
                  <a:gd name="T24" fmla="*/ 257 w 493"/>
                  <a:gd name="T25" fmla="*/ 589 h 634"/>
                  <a:gd name="T26" fmla="*/ 285 w 493"/>
                  <a:gd name="T27" fmla="*/ 582 h 634"/>
                  <a:gd name="T28" fmla="*/ 312 w 493"/>
                  <a:gd name="T29" fmla="*/ 576 h 634"/>
                  <a:gd name="T30" fmla="*/ 339 w 493"/>
                  <a:gd name="T31" fmla="*/ 569 h 634"/>
                  <a:gd name="T32" fmla="*/ 364 w 493"/>
                  <a:gd name="T33" fmla="*/ 562 h 634"/>
                  <a:gd name="T34" fmla="*/ 388 w 493"/>
                  <a:gd name="T35" fmla="*/ 555 h 634"/>
                  <a:gd name="T36" fmla="*/ 410 w 493"/>
                  <a:gd name="T37" fmla="*/ 550 h 634"/>
                  <a:gd name="T38" fmla="*/ 420 w 493"/>
                  <a:gd name="T39" fmla="*/ 552 h 634"/>
                  <a:gd name="T40" fmla="*/ 430 w 493"/>
                  <a:gd name="T41" fmla="*/ 553 h 634"/>
                  <a:gd name="T42" fmla="*/ 440 w 493"/>
                  <a:gd name="T43" fmla="*/ 553 h 634"/>
                  <a:gd name="T44" fmla="*/ 450 w 493"/>
                  <a:gd name="T45" fmla="*/ 555 h 634"/>
                  <a:gd name="T46" fmla="*/ 459 w 493"/>
                  <a:gd name="T47" fmla="*/ 558 h 634"/>
                  <a:gd name="T48" fmla="*/ 469 w 493"/>
                  <a:gd name="T49" fmla="*/ 560 h 634"/>
                  <a:gd name="T50" fmla="*/ 480 w 493"/>
                  <a:gd name="T51" fmla="*/ 564 h 634"/>
                  <a:gd name="T52" fmla="*/ 493 w 493"/>
                  <a:gd name="T53" fmla="*/ 567 h 634"/>
                  <a:gd name="T54" fmla="*/ 455 w 493"/>
                  <a:gd name="T55" fmla="*/ 567 h 634"/>
                  <a:gd name="T56" fmla="*/ 417 w 493"/>
                  <a:gd name="T57" fmla="*/ 570 h 634"/>
                  <a:gd name="T58" fmla="*/ 384 w 493"/>
                  <a:gd name="T59" fmla="*/ 576 h 634"/>
                  <a:gd name="T60" fmla="*/ 354 w 493"/>
                  <a:gd name="T61" fmla="*/ 582 h 634"/>
                  <a:gd name="T62" fmla="*/ 325 w 493"/>
                  <a:gd name="T63" fmla="*/ 591 h 634"/>
                  <a:gd name="T64" fmla="*/ 298 w 493"/>
                  <a:gd name="T65" fmla="*/ 600 h 634"/>
                  <a:gd name="T66" fmla="*/ 270 w 493"/>
                  <a:gd name="T67" fmla="*/ 608 h 634"/>
                  <a:gd name="T68" fmla="*/ 244 w 493"/>
                  <a:gd name="T69" fmla="*/ 617 h 634"/>
                  <a:gd name="T70" fmla="*/ 218 w 493"/>
                  <a:gd name="T71" fmla="*/ 624 h 634"/>
                  <a:gd name="T72" fmla="*/ 193 w 493"/>
                  <a:gd name="T73" fmla="*/ 630 h 634"/>
                  <a:gd name="T74" fmla="*/ 165 w 493"/>
                  <a:gd name="T75" fmla="*/ 634 h 634"/>
                  <a:gd name="T76" fmla="*/ 136 w 493"/>
                  <a:gd name="T77" fmla="*/ 634 h 634"/>
                  <a:gd name="T78" fmla="*/ 106 w 493"/>
                  <a:gd name="T79" fmla="*/ 632 h 634"/>
                  <a:gd name="T80" fmla="*/ 73 w 493"/>
                  <a:gd name="T81" fmla="*/ 625 h 634"/>
                  <a:gd name="T82" fmla="*/ 39 w 493"/>
                  <a:gd name="T83" fmla="*/ 613 h 634"/>
                  <a:gd name="T84" fmla="*/ 0 w 493"/>
                  <a:gd name="T85" fmla="*/ 598 h 634"/>
                  <a:gd name="T86" fmla="*/ 123 w 493"/>
                  <a:gd name="T87" fmla="*/ 0 h 63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493"/>
                  <a:gd name="T133" fmla="*/ 0 h 634"/>
                  <a:gd name="T134" fmla="*/ 493 w 493"/>
                  <a:gd name="T135" fmla="*/ 634 h 634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493" h="634">
                    <a:moveTo>
                      <a:pt x="123" y="0"/>
                    </a:moveTo>
                    <a:lnTo>
                      <a:pt x="138" y="4"/>
                    </a:lnTo>
                    <a:lnTo>
                      <a:pt x="34" y="500"/>
                    </a:lnTo>
                    <a:lnTo>
                      <a:pt x="46" y="528"/>
                    </a:lnTo>
                    <a:lnTo>
                      <a:pt x="62" y="550"/>
                    </a:lnTo>
                    <a:lnTo>
                      <a:pt x="79" y="569"/>
                    </a:lnTo>
                    <a:lnTo>
                      <a:pt x="100" y="581"/>
                    </a:lnTo>
                    <a:lnTo>
                      <a:pt x="123" y="589"/>
                    </a:lnTo>
                    <a:lnTo>
                      <a:pt x="148" y="594"/>
                    </a:lnTo>
                    <a:lnTo>
                      <a:pt x="174" y="598"/>
                    </a:lnTo>
                    <a:lnTo>
                      <a:pt x="201" y="596"/>
                    </a:lnTo>
                    <a:lnTo>
                      <a:pt x="229" y="593"/>
                    </a:lnTo>
                    <a:lnTo>
                      <a:pt x="257" y="589"/>
                    </a:lnTo>
                    <a:lnTo>
                      <a:pt x="285" y="582"/>
                    </a:lnTo>
                    <a:lnTo>
                      <a:pt x="312" y="576"/>
                    </a:lnTo>
                    <a:lnTo>
                      <a:pt x="339" y="569"/>
                    </a:lnTo>
                    <a:lnTo>
                      <a:pt x="364" y="562"/>
                    </a:lnTo>
                    <a:lnTo>
                      <a:pt x="388" y="555"/>
                    </a:lnTo>
                    <a:lnTo>
                      <a:pt x="410" y="550"/>
                    </a:lnTo>
                    <a:lnTo>
                      <a:pt x="420" y="552"/>
                    </a:lnTo>
                    <a:lnTo>
                      <a:pt x="430" y="553"/>
                    </a:lnTo>
                    <a:lnTo>
                      <a:pt x="440" y="553"/>
                    </a:lnTo>
                    <a:lnTo>
                      <a:pt x="450" y="555"/>
                    </a:lnTo>
                    <a:lnTo>
                      <a:pt x="459" y="558"/>
                    </a:lnTo>
                    <a:lnTo>
                      <a:pt x="469" y="560"/>
                    </a:lnTo>
                    <a:lnTo>
                      <a:pt x="480" y="564"/>
                    </a:lnTo>
                    <a:lnTo>
                      <a:pt x="493" y="567"/>
                    </a:lnTo>
                    <a:lnTo>
                      <a:pt x="455" y="567"/>
                    </a:lnTo>
                    <a:lnTo>
                      <a:pt x="417" y="570"/>
                    </a:lnTo>
                    <a:lnTo>
                      <a:pt x="384" y="576"/>
                    </a:lnTo>
                    <a:lnTo>
                      <a:pt x="354" y="582"/>
                    </a:lnTo>
                    <a:lnTo>
                      <a:pt x="325" y="591"/>
                    </a:lnTo>
                    <a:lnTo>
                      <a:pt x="298" y="600"/>
                    </a:lnTo>
                    <a:lnTo>
                      <a:pt x="270" y="608"/>
                    </a:lnTo>
                    <a:lnTo>
                      <a:pt x="244" y="617"/>
                    </a:lnTo>
                    <a:lnTo>
                      <a:pt x="218" y="624"/>
                    </a:lnTo>
                    <a:lnTo>
                      <a:pt x="193" y="630"/>
                    </a:lnTo>
                    <a:lnTo>
                      <a:pt x="165" y="634"/>
                    </a:lnTo>
                    <a:lnTo>
                      <a:pt x="136" y="634"/>
                    </a:lnTo>
                    <a:lnTo>
                      <a:pt x="106" y="632"/>
                    </a:lnTo>
                    <a:lnTo>
                      <a:pt x="73" y="625"/>
                    </a:lnTo>
                    <a:lnTo>
                      <a:pt x="39" y="613"/>
                    </a:lnTo>
                    <a:lnTo>
                      <a:pt x="0" y="598"/>
                    </a:lnTo>
                    <a:lnTo>
                      <a:pt x="12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6" name="Freeform 75"/>
              <p:cNvSpPr>
                <a:spLocks/>
              </p:cNvSpPr>
              <p:nvPr/>
            </p:nvSpPr>
            <p:spPr bwMode="auto">
              <a:xfrm>
                <a:off x="5304" y="1438"/>
                <a:ext cx="173" cy="666"/>
              </a:xfrm>
              <a:custGeom>
                <a:avLst/>
                <a:gdLst>
                  <a:gd name="T0" fmla="*/ 0 w 173"/>
                  <a:gd name="T1" fmla="*/ 111 h 666"/>
                  <a:gd name="T2" fmla="*/ 28 w 173"/>
                  <a:gd name="T3" fmla="*/ 82 h 666"/>
                  <a:gd name="T4" fmla="*/ 52 w 173"/>
                  <a:gd name="T5" fmla="*/ 58 h 666"/>
                  <a:gd name="T6" fmla="*/ 75 w 173"/>
                  <a:gd name="T7" fmla="*/ 39 h 666"/>
                  <a:gd name="T8" fmla="*/ 97 w 173"/>
                  <a:gd name="T9" fmla="*/ 24 h 666"/>
                  <a:gd name="T10" fmla="*/ 117 w 173"/>
                  <a:gd name="T11" fmla="*/ 13 h 666"/>
                  <a:gd name="T12" fmla="*/ 137 w 173"/>
                  <a:gd name="T13" fmla="*/ 5 h 666"/>
                  <a:gd name="T14" fmla="*/ 156 w 173"/>
                  <a:gd name="T15" fmla="*/ 1 h 666"/>
                  <a:gd name="T16" fmla="*/ 173 w 173"/>
                  <a:gd name="T17" fmla="*/ 0 h 666"/>
                  <a:gd name="T18" fmla="*/ 173 w 173"/>
                  <a:gd name="T19" fmla="*/ 573 h 666"/>
                  <a:gd name="T20" fmla="*/ 153 w 173"/>
                  <a:gd name="T21" fmla="*/ 576 h 666"/>
                  <a:gd name="T22" fmla="*/ 133 w 173"/>
                  <a:gd name="T23" fmla="*/ 582 h 666"/>
                  <a:gd name="T24" fmla="*/ 111 w 173"/>
                  <a:gd name="T25" fmla="*/ 590 h 666"/>
                  <a:gd name="T26" fmla="*/ 89 w 173"/>
                  <a:gd name="T27" fmla="*/ 599 h 666"/>
                  <a:gd name="T28" fmla="*/ 68 w 173"/>
                  <a:gd name="T29" fmla="*/ 611 h 666"/>
                  <a:gd name="T30" fmla="*/ 45 w 173"/>
                  <a:gd name="T31" fmla="*/ 626 h 666"/>
                  <a:gd name="T32" fmla="*/ 23 w 173"/>
                  <a:gd name="T33" fmla="*/ 645 h 666"/>
                  <a:gd name="T34" fmla="*/ 0 w 173"/>
                  <a:gd name="T35" fmla="*/ 666 h 666"/>
                  <a:gd name="T36" fmla="*/ 0 w 173"/>
                  <a:gd name="T37" fmla="*/ 111 h 66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73"/>
                  <a:gd name="T58" fmla="*/ 0 h 666"/>
                  <a:gd name="T59" fmla="*/ 173 w 173"/>
                  <a:gd name="T60" fmla="*/ 666 h 66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73" h="666">
                    <a:moveTo>
                      <a:pt x="0" y="111"/>
                    </a:moveTo>
                    <a:lnTo>
                      <a:pt x="28" y="82"/>
                    </a:lnTo>
                    <a:lnTo>
                      <a:pt x="52" y="58"/>
                    </a:lnTo>
                    <a:lnTo>
                      <a:pt x="75" y="39"/>
                    </a:lnTo>
                    <a:lnTo>
                      <a:pt x="97" y="24"/>
                    </a:lnTo>
                    <a:lnTo>
                      <a:pt x="117" y="13"/>
                    </a:lnTo>
                    <a:lnTo>
                      <a:pt x="137" y="5"/>
                    </a:lnTo>
                    <a:lnTo>
                      <a:pt x="156" y="1"/>
                    </a:lnTo>
                    <a:lnTo>
                      <a:pt x="173" y="0"/>
                    </a:lnTo>
                    <a:lnTo>
                      <a:pt x="173" y="573"/>
                    </a:lnTo>
                    <a:lnTo>
                      <a:pt x="153" y="576"/>
                    </a:lnTo>
                    <a:lnTo>
                      <a:pt x="133" y="582"/>
                    </a:lnTo>
                    <a:lnTo>
                      <a:pt x="111" y="590"/>
                    </a:lnTo>
                    <a:lnTo>
                      <a:pt x="89" y="599"/>
                    </a:lnTo>
                    <a:lnTo>
                      <a:pt x="68" y="611"/>
                    </a:lnTo>
                    <a:lnTo>
                      <a:pt x="45" y="626"/>
                    </a:lnTo>
                    <a:lnTo>
                      <a:pt x="23" y="645"/>
                    </a:lnTo>
                    <a:lnTo>
                      <a:pt x="0" y="666"/>
                    </a:lnTo>
                    <a:lnTo>
                      <a:pt x="0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7" name="Freeform 76"/>
              <p:cNvSpPr>
                <a:spLocks/>
              </p:cNvSpPr>
              <p:nvPr/>
            </p:nvSpPr>
            <p:spPr bwMode="auto">
              <a:xfrm>
                <a:off x="4757" y="1434"/>
                <a:ext cx="156" cy="397"/>
              </a:xfrm>
              <a:custGeom>
                <a:avLst/>
                <a:gdLst>
                  <a:gd name="T0" fmla="*/ 156 w 156"/>
                  <a:gd name="T1" fmla="*/ 38 h 397"/>
                  <a:gd name="T2" fmla="*/ 140 w 156"/>
                  <a:gd name="T3" fmla="*/ 36 h 397"/>
                  <a:gd name="T4" fmla="*/ 124 w 156"/>
                  <a:gd name="T5" fmla="*/ 34 h 397"/>
                  <a:gd name="T6" fmla="*/ 107 w 156"/>
                  <a:gd name="T7" fmla="*/ 31 h 397"/>
                  <a:gd name="T8" fmla="*/ 91 w 156"/>
                  <a:gd name="T9" fmla="*/ 26 h 397"/>
                  <a:gd name="T10" fmla="*/ 75 w 156"/>
                  <a:gd name="T11" fmla="*/ 22 h 397"/>
                  <a:gd name="T12" fmla="*/ 59 w 156"/>
                  <a:gd name="T13" fmla="*/ 16 h 397"/>
                  <a:gd name="T14" fmla="*/ 45 w 156"/>
                  <a:gd name="T15" fmla="*/ 9 h 397"/>
                  <a:gd name="T16" fmla="*/ 29 w 156"/>
                  <a:gd name="T17" fmla="*/ 0 h 397"/>
                  <a:gd name="T18" fmla="*/ 22 w 156"/>
                  <a:gd name="T19" fmla="*/ 45 h 397"/>
                  <a:gd name="T20" fmla="*/ 12 w 156"/>
                  <a:gd name="T21" fmla="*/ 99 h 397"/>
                  <a:gd name="T22" fmla="*/ 3 w 156"/>
                  <a:gd name="T23" fmla="*/ 159 h 397"/>
                  <a:gd name="T24" fmla="*/ 0 w 156"/>
                  <a:gd name="T25" fmla="*/ 223 h 397"/>
                  <a:gd name="T26" fmla="*/ 9 w 156"/>
                  <a:gd name="T27" fmla="*/ 283 h 397"/>
                  <a:gd name="T28" fmla="*/ 30 w 156"/>
                  <a:gd name="T29" fmla="*/ 336 h 397"/>
                  <a:gd name="T30" fmla="*/ 71 w 156"/>
                  <a:gd name="T31" fmla="*/ 375 h 397"/>
                  <a:gd name="T32" fmla="*/ 136 w 156"/>
                  <a:gd name="T33" fmla="*/ 397 h 397"/>
                  <a:gd name="T34" fmla="*/ 156 w 156"/>
                  <a:gd name="T35" fmla="*/ 38 h 39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56"/>
                  <a:gd name="T55" fmla="*/ 0 h 397"/>
                  <a:gd name="T56" fmla="*/ 156 w 156"/>
                  <a:gd name="T57" fmla="*/ 397 h 39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56" h="397">
                    <a:moveTo>
                      <a:pt x="156" y="38"/>
                    </a:moveTo>
                    <a:lnTo>
                      <a:pt x="140" y="36"/>
                    </a:lnTo>
                    <a:lnTo>
                      <a:pt x="124" y="34"/>
                    </a:lnTo>
                    <a:lnTo>
                      <a:pt x="107" y="31"/>
                    </a:lnTo>
                    <a:lnTo>
                      <a:pt x="91" y="26"/>
                    </a:lnTo>
                    <a:lnTo>
                      <a:pt x="75" y="22"/>
                    </a:lnTo>
                    <a:lnTo>
                      <a:pt x="59" y="16"/>
                    </a:lnTo>
                    <a:lnTo>
                      <a:pt x="45" y="9"/>
                    </a:lnTo>
                    <a:lnTo>
                      <a:pt x="29" y="0"/>
                    </a:lnTo>
                    <a:lnTo>
                      <a:pt x="22" y="45"/>
                    </a:lnTo>
                    <a:lnTo>
                      <a:pt x="12" y="99"/>
                    </a:lnTo>
                    <a:lnTo>
                      <a:pt x="3" y="159"/>
                    </a:lnTo>
                    <a:lnTo>
                      <a:pt x="0" y="223"/>
                    </a:lnTo>
                    <a:lnTo>
                      <a:pt x="9" y="283"/>
                    </a:lnTo>
                    <a:lnTo>
                      <a:pt x="30" y="336"/>
                    </a:lnTo>
                    <a:lnTo>
                      <a:pt x="71" y="375"/>
                    </a:lnTo>
                    <a:lnTo>
                      <a:pt x="136" y="397"/>
                    </a:lnTo>
                    <a:lnTo>
                      <a:pt x="156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8" name="Freeform 77"/>
              <p:cNvSpPr>
                <a:spLocks/>
              </p:cNvSpPr>
              <p:nvPr/>
            </p:nvSpPr>
            <p:spPr bwMode="auto">
              <a:xfrm>
                <a:off x="4678" y="1638"/>
                <a:ext cx="346" cy="399"/>
              </a:xfrm>
              <a:custGeom>
                <a:avLst/>
                <a:gdLst>
                  <a:gd name="T0" fmla="*/ 66 w 346"/>
                  <a:gd name="T1" fmla="*/ 0 h 399"/>
                  <a:gd name="T2" fmla="*/ 62 w 346"/>
                  <a:gd name="T3" fmla="*/ 24 h 399"/>
                  <a:gd name="T4" fmla="*/ 53 w 346"/>
                  <a:gd name="T5" fmla="*/ 65 h 399"/>
                  <a:gd name="T6" fmla="*/ 42 w 346"/>
                  <a:gd name="T7" fmla="*/ 116 h 399"/>
                  <a:gd name="T8" fmla="*/ 30 w 346"/>
                  <a:gd name="T9" fmla="*/ 173 h 399"/>
                  <a:gd name="T10" fmla="*/ 19 w 346"/>
                  <a:gd name="T11" fmla="*/ 226 h 399"/>
                  <a:gd name="T12" fmla="*/ 9 w 346"/>
                  <a:gd name="T13" fmla="*/ 272 h 399"/>
                  <a:gd name="T14" fmla="*/ 3 w 346"/>
                  <a:gd name="T15" fmla="*/ 305 h 399"/>
                  <a:gd name="T16" fmla="*/ 0 w 346"/>
                  <a:gd name="T17" fmla="*/ 317 h 399"/>
                  <a:gd name="T18" fmla="*/ 12 w 346"/>
                  <a:gd name="T19" fmla="*/ 342 h 399"/>
                  <a:gd name="T20" fmla="*/ 27 w 346"/>
                  <a:gd name="T21" fmla="*/ 363 h 399"/>
                  <a:gd name="T22" fmla="*/ 46 w 346"/>
                  <a:gd name="T23" fmla="*/ 378 h 399"/>
                  <a:gd name="T24" fmla="*/ 68 w 346"/>
                  <a:gd name="T25" fmla="*/ 388 h 399"/>
                  <a:gd name="T26" fmla="*/ 92 w 346"/>
                  <a:gd name="T27" fmla="*/ 395 h 399"/>
                  <a:gd name="T28" fmla="*/ 118 w 346"/>
                  <a:gd name="T29" fmla="*/ 399 h 399"/>
                  <a:gd name="T30" fmla="*/ 145 w 346"/>
                  <a:gd name="T31" fmla="*/ 399 h 399"/>
                  <a:gd name="T32" fmla="*/ 173 w 346"/>
                  <a:gd name="T33" fmla="*/ 397 h 399"/>
                  <a:gd name="T34" fmla="*/ 202 w 346"/>
                  <a:gd name="T35" fmla="*/ 394 h 399"/>
                  <a:gd name="T36" fmla="*/ 229 w 346"/>
                  <a:gd name="T37" fmla="*/ 388 h 399"/>
                  <a:gd name="T38" fmla="*/ 255 w 346"/>
                  <a:gd name="T39" fmla="*/ 383 h 399"/>
                  <a:gd name="T40" fmla="*/ 278 w 346"/>
                  <a:gd name="T41" fmla="*/ 376 h 399"/>
                  <a:gd name="T42" fmla="*/ 301 w 346"/>
                  <a:gd name="T43" fmla="*/ 371 h 399"/>
                  <a:gd name="T44" fmla="*/ 320 w 346"/>
                  <a:gd name="T45" fmla="*/ 368 h 399"/>
                  <a:gd name="T46" fmla="*/ 334 w 346"/>
                  <a:gd name="T47" fmla="*/ 365 h 399"/>
                  <a:gd name="T48" fmla="*/ 346 w 346"/>
                  <a:gd name="T49" fmla="*/ 363 h 399"/>
                  <a:gd name="T50" fmla="*/ 312 w 346"/>
                  <a:gd name="T51" fmla="*/ 358 h 399"/>
                  <a:gd name="T52" fmla="*/ 281 w 346"/>
                  <a:gd name="T53" fmla="*/ 351 h 399"/>
                  <a:gd name="T54" fmla="*/ 250 w 346"/>
                  <a:gd name="T55" fmla="*/ 342 h 399"/>
                  <a:gd name="T56" fmla="*/ 222 w 346"/>
                  <a:gd name="T57" fmla="*/ 330 h 399"/>
                  <a:gd name="T58" fmla="*/ 196 w 346"/>
                  <a:gd name="T59" fmla="*/ 318 h 399"/>
                  <a:gd name="T60" fmla="*/ 171 w 346"/>
                  <a:gd name="T61" fmla="*/ 303 h 399"/>
                  <a:gd name="T62" fmla="*/ 150 w 346"/>
                  <a:gd name="T63" fmla="*/ 286 h 399"/>
                  <a:gd name="T64" fmla="*/ 131 w 346"/>
                  <a:gd name="T65" fmla="*/ 265 h 399"/>
                  <a:gd name="T66" fmla="*/ 112 w 346"/>
                  <a:gd name="T67" fmla="*/ 243 h 399"/>
                  <a:gd name="T68" fmla="*/ 98 w 346"/>
                  <a:gd name="T69" fmla="*/ 217 h 399"/>
                  <a:gd name="T70" fmla="*/ 86 w 346"/>
                  <a:gd name="T71" fmla="*/ 190 h 399"/>
                  <a:gd name="T72" fmla="*/ 76 w 346"/>
                  <a:gd name="T73" fmla="*/ 157 h 399"/>
                  <a:gd name="T74" fmla="*/ 69 w 346"/>
                  <a:gd name="T75" fmla="*/ 123 h 399"/>
                  <a:gd name="T76" fmla="*/ 65 w 346"/>
                  <a:gd name="T77" fmla="*/ 85 h 399"/>
                  <a:gd name="T78" fmla="*/ 65 w 346"/>
                  <a:gd name="T79" fmla="*/ 44 h 399"/>
                  <a:gd name="T80" fmla="*/ 66 w 346"/>
                  <a:gd name="T81" fmla="*/ 0 h 39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46"/>
                  <a:gd name="T124" fmla="*/ 0 h 399"/>
                  <a:gd name="T125" fmla="*/ 346 w 346"/>
                  <a:gd name="T126" fmla="*/ 399 h 39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46" h="399">
                    <a:moveTo>
                      <a:pt x="66" y="0"/>
                    </a:moveTo>
                    <a:lnTo>
                      <a:pt x="62" y="24"/>
                    </a:lnTo>
                    <a:lnTo>
                      <a:pt x="53" y="65"/>
                    </a:lnTo>
                    <a:lnTo>
                      <a:pt x="42" y="116"/>
                    </a:lnTo>
                    <a:lnTo>
                      <a:pt x="30" y="173"/>
                    </a:lnTo>
                    <a:lnTo>
                      <a:pt x="19" y="226"/>
                    </a:lnTo>
                    <a:lnTo>
                      <a:pt x="9" y="272"/>
                    </a:lnTo>
                    <a:lnTo>
                      <a:pt x="3" y="305"/>
                    </a:lnTo>
                    <a:lnTo>
                      <a:pt x="0" y="317"/>
                    </a:lnTo>
                    <a:lnTo>
                      <a:pt x="12" y="342"/>
                    </a:lnTo>
                    <a:lnTo>
                      <a:pt x="27" y="363"/>
                    </a:lnTo>
                    <a:lnTo>
                      <a:pt x="46" y="378"/>
                    </a:lnTo>
                    <a:lnTo>
                      <a:pt x="68" y="388"/>
                    </a:lnTo>
                    <a:lnTo>
                      <a:pt x="92" y="395"/>
                    </a:lnTo>
                    <a:lnTo>
                      <a:pt x="118" y="399"/>
                    </a:lnTo>
                    <a:lnTo>
                      <a:pt x="145" y="399"/>
                    </a:lnTo>
                    <a:lnTo>
                      <a:pt x="173" y="397"/>
                    </a:lnTo>
                    <a:lnTo>
                      <a:pt x="202" y="394"/>
                    </a:lnTo>
                    <a:lnTo>
                      <a:pt x="229" y="388"/>
                    </a:lnTo>
                    <a:lnTo>
                      <a:pt x="255" y="383"/>
                    </a:lnTo>
                    <a:lnTo>
                      <a:pt x="278" y="376"/>
                    </a:lnTo>
                    <a:lnTo>
                      <a:pt x="301" y="371"/>
                    </a:lnTo>
                    <a:lnTo>
                      <a:pt x="320" y="368"/>
                    </a:lnTo>
                    <a:lnTo>
                      <a:pt x="334" y="365"/>
                    </a:lnTo>
                    <a:lnTo>
                      <a:pt x="346" y="363"/>
                    </a:lnTo>
                    <a:lnTo>
                      <a:pt x="312" y="358"/>
                    </a:lnTo>
                    <a:lnTo>
                      <a:pt x="281" y="351"/>
                    </a:lnTo>
                    <a:lnTo>
                      <a:pt x="250" y="342"/>
                    </a:lnTo>
                    <a:lnTo>
                      <a:pt x="222" y="330"/>
                    </a:lnTo>
                    <a:lnTo>
                      <a:pt x="196" y="318"/>
                    </a:lnTo>
                    <a:lnTo>
                      <a:pt x="171" y="303"/>
                    </a:lnTo>
                    <a:lnTo>
                      <a:pt x="150" y="286"/>
                    </a:lnTo>
                    <a:lnTo>
                      <a:pt x="131" y="265"/>
                    </a:lnTo>
                    <a:lnTo>
                      <a:pt x="112" y="243"/>
                    </a:lnTo>
                    <a:lnTo>
                      <a:pt x="98" y="217"/>
                    </a:lnTo>
                    <a:lnTo>
                      <a:pt x="86" y="190"/>
                    </a:lnTo>
                    <a:lnTo>
                      <a:pt x="76" y="157"/>
                    </a:lnTo>
                    <a:lnTo>
                      <a:pt x="69" y="123"/>
                    </a:lnTo>
                    <a:lnTo>
                      <a:pt x="65" y="85"/>
                    </a:lnTo>
                    <a:lnTo>
                      <a:pt x="65" y="44"/>
                    </a:lnTo>
                    <a:lnTo>
                      <a:pt x="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8" name="Group 78"/>
            <p:cNvGrpSpPr>
              <a:grpSpLocks/>
            </p:cNvGrpSpPr>
            <p:nvPr/>
          </p:nvGrpSpPr>
          <p:grpSpPr bwMode="auto">
            <a:xfrm>
              <a:off x="6293" y="2566"/>
              <a:ext cx="564" cy="447"/>
              <a:chOff x="6807" y="3226"/>
              <a:chExt cx="671" cy="550"/>
            </a:xfrm>
            <a:grpFill/>
          </p:grpSpPr>
          <p:sp>
            <p:nvSpPr>
              <p:cNvPr id="11294" name="Freeform 79"/>
              <p:cNvSpPr>
                <a:spLocks/>
              </p:cNvSpPr>
              <p:nvPr/>
            </p:nvSpPr>
            <p:spPr bwMode="auto">
              <a:xfrm>
                <a:off x="6813" y="3232"/>
                <a:ext cx="659" cy="538"/>
              </a:xfrm>
              <a:custGeom>
                <a:avLst/>
                <a:gdLst>
                  <a:gd name="T0" fmla="*/ 0 w 659"/>
                  <a:gd name="T1" fmla="*/ 538 h 538"/>
                  <a:gd name="T2" fmla="*/ 40 w 659"/>
                  <a:gd name="T3" fmla="*/ 498 h 538"/>
                  <a:gd name="T4" fmla="*/ 77 w 659"/>
                  <a:gd name="T5" fmla="*/ 460 h 538"/>
                  <a:gd name="T6" fmla="*/ 113 w 659"/>
                  <a:gd name="T7" fmla="*/ 424 h 538"/>
                  <a:gd name="T8" fmla="*/ 148 w 659"/>
                  <a:gd name="T9" fmla="*/ 391 h 538"/>
                  <a:gd name="T10" fmla="*/ 180 w 659"/>
                  <a:gd name="T11" fmla="*/ 361 h 538"/>
                  <a:gd name="T12" fmla="*/ 210 w 659"/>
                  <a:gd name="T13" fmla="*/ 334 h 538"/>
                  <a:gd name="T14" fmla="*/ 237 w 659"/>
                  <a:gd name="T15" fmla="*/ 309 h 538"/>
                  <a:gd name="T16" fmla="*/ 262 w 659"/>
                  <a:gd name="T17" fmla="*/ 286 h 538"/>
                  <a:gd name="T18" fmla="*/ 285 w 659"/>
                  <a:gd name="T19" fmla="*/ 266 h 538"/>
                  <a:gd name="T20" fmla="*/ 306 w 659"/>
                  <a:gd name="T21" fmla="*/ 249 h 538"/>
                  <a:gd name="T22" fmla="*/ 324 w 659"/>
                  <a:gd name="T23" fmla="*/ 233 h 538"/>
                  <a:gd name="T24" fmla="*/ 339 w 659"/>
                  <a:gd name="T25" fmla="*/ 220 h 538"/>
                  <a:gd name="T26" fmla="*/ 354 w 659"/>
                  <a:gd name="T27" fmla="*/ 209 h 538"/>
                  <a:gd name="T28" fmla="*/ 364 w 659"/>
                  <a:gd name="T29" fmla="*/ 200 h 538"/>
                  <a:gd name="T30" fmla="*/ 371 w 659"/>
                  <a:gd name="T31" fmla="*/ 194 h 538"/>
                  <a:gd name="T32" fmla="*/ 377 w 659"/>
                  <a:gd name="T33" fmla="*/ 190 h 538"/>
                  <a:gd name="T34" fmla="*/ 381 w 659"/>
                  <a:gd name="T35" fmla="*/ 187 h 538"/>
                  <a:gd name="T36" fmla="*/ 390 w 659"/>
                  <a:gd name="T37" fmla="*/ 178 h 538"/>
                  <a:gd name="T38" fmla="*/ 403 w 659"/>
                  <a:gd name="T39" fmla="*/ 168 h 538"/>
                  <a:gd name="T40" fmla="*/ 414 w 659"/>
                  <a:gd name="T41" fmla="*/ 158 h 538"/>
                  <a:gd name="T42" fmla="*/ 470 w 659"/>
                  <a:gd name="T43" fmla="*/ 115 h 538"/>
                  <a:gd name="T44" fmla="*/ 514 w 659"/>
                  <a:gd name="T45" fmla="*/ 80 h 538"/>
                  <a:gd name="T46" fmla="*/ 548 w 659"/>
                  <a:gd name="T47" fmla="*/ 56 h 538"/>
                  <a:gd name="T48" fmla="*/ 573 w 659"/>
                  <a:gd name="T49" fmla="*/ 39 h 538"/>
                  <a:gd name="T50" fmla="*/ 590 w 659"/>
                  <a:gd name="T51" fmla="*/ 27 h 538"/>
                  <a:gd name="T52" fmla="*/ 602 w 659"/>
                  <a:gd name="T53" fmla="*/ 21 h 538"/>
                  <a:gd name="T54" fmla="*/ 609 w 659"/>
                  <a:gd name="T55" fmla="*/ 20 h 538"/>
                  <a:gd name="T56" fmla="*/ 614 w 659"/>
                  <a:gd name="T57" fmla="*/ 23 h 538"/>
                  <a:gd name="T58" fmla="*/ 643 w 659"/>
                  <a:gd name="T59" fmla="*/ 0 h 538"/>
                  <a:gd name="T60" fmla="*/ 659 w 659"/>
                  <a:gd name="T61" fmla="*/ 18 h 538"/>
                  <a:gd name="T62" fmla="*/ 630 w 659"/>
                  <a:gd name="T63" fmla="*/ 41 h 538"/>
                  <a:gd name="T64" fmla="*/ 632 w 659"/>
                  <a:gd name="T65" fmla="*/ 47 h 538"/>
                  <a:gd name="T66" fmla="*/ 627 w 659"/>
                  <a:gd name="T67" fmla="*/ 54 h 538"/>
                  <a:gd name="T68" fmla="*/ 619 w 659"/>
                  <a:gd name="T69" fmla="*/ 65 h 538"/>
                  <a:gd name="T70" fmla="*/ 604 w 659"/>
                  <a:gd name="T71" fmla="*/ 77 h 538"/>
                  <a:gd name="T72" fmla="*/ 581 w 659"/>
                  <a:gd name="T73" fmla="*/ 98 h 538"/>
                  <a:gd name="T74" fmla="*/ 548 w 659"/>
                  <a:gd name="T75" fmla="*/ 125 h 538"/>
                  <a:gd name="T76" fmla="*/ 506 w 659"/>
                  <a:gd name="T77" fmla="*/ 160 h 538"/>
                  <a:gd name="T78" fmla="*/ 453 w 659"/>
                  <a:gd name="T79" fmla="*/ 206 h 538"/>
                  <a:gd name="T80" fmla="*/ 442 w 659"/>
                  <a:gd name="T81" fmla="*/ 216 h 538"/>
                  <a:gd name="T82" fmla="*/ 429 w 659"/>
                  <a:gd name="T83" fmla="*/ 224 h 538"/>
                  <a:gd name="T84" fmla="*/ 419 w 659"/>
                  <a:gd name="T85" fmla="*/ 233 h 538"/>
                  <a:gd name="T86" fmla="*/ 414 w 659"/>
                  <a:gd name="T87" fmla="*/ 236 h 538"/>
                  <a:gd name="T88" fmla="*/ 409 w 659"/>
                  <a:gd name="T89" fmla="*/ 240 h 538"/>
                  <a:gd name="T90" fmla="*/ 401 w 659"/>
                  <a:gd name="T91" fmla="*/ 247 h 538"/>
                  <a:gd name="T92" fmla="*/ 390 w 659"/>
                  <a:gd name="T93" fmla="*/ 256 h 538"/>
                  <a:gd name="T94" fmla="*/ 375 w 659"/>
                  <a:gd name="T95" fmla="*/ 268 h 538"/>
                  <a:gd name="T96" fmla="*/ 358 w 659"/>
                  <a:gd name="T97" fmla="*/ 282 h 538"/>
                  <a:gd name="T98" fmla="*/ 339 w 659"/>
                  <a:gd name="T99" fmla="*/ 296 h 538"/>
                  <a:gd name="T100" fmla="*/ 316 w 659"/>
                  <a:gd name="T101" fmla="*/ 315 h 538"/>
                  <a:gd name="T102" fmla="*/ 292 w 659"/>
                  <a:gd name="T103" fmla="*/ 334 h 538"/>
                  <a:gd name="T104" fmla="*/ 263 w 659"/>
                  <a:gd name="T105" fmla="*/ 354 h 538"/>
                  <a:gd name="T106" fmla="*/ 233 w 659"/>
                  <a:gd name="T107" fmla="*/ 377 h 538"/>
                  <a:gd name="T108" fmla="*/ 200 w 659"/>
                  <a:gd name="T109" fmla="*/ 401 h 538"/>
                  <a:gd name="T110" fmla="*/ 165 w 659"/>
                  <a:gd name="T111" fmla="*/ 426 h 538"/>
                  <a:gd name="T112" fmla="*/ 128 w 659"/>
                  <a:gd name="T113" fmla="*/ 452 h 538"/>
                  <a:gd name="T114" fmla="*/ 87 w 659"/>
                  <a:gd name="T115" fmla="*/ 481 h 538"/>
                  <a:gd name="T116" fmla="*/ 44 w 659"/>
                  <a:gd name="T117" fmla="*/ 508 h 538"/>
                  <a:gd name="T118" fmla="*/ 0 w 659"/>
                  <a:gd name="T119" fmla="*/ 538 h 53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59"/>
                  <a:gd name="T181" fmla="*/ 0 h 538"/>
                  <a:gd name="T182" fmla="*/ 659 w 659"/>
                  <a:gd name="T183" fmla="*/ 538 h 53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59" h="538">
                    <a:moveTo>
                      <a:pt x="0" y="538"/>
                    </a:moveTo>
                    <a:lnTo>
                      <a:pt x="40" y="498"/>
                    </a:lnTo>
                    <a:lnTo>
                      <a:pt x="77" y="460"/>
                    </a:lnTo>
                    <a:lnTo>
                      <a:pt x="113" y="424"/>
                    </a:lnTo>
                    <a:lnTo>
                      <a:pt x="148" y="391"/>
                    </a:lnTo>
                    <a:lnTo>
                      <a:pt x="180" y="361"/>
                    </a:lnTo>
                    <a:lnTo>
                      <a:pt x="210" y="334"/>
                    </a:lnTo>
                    <a:lnTo>
                      <a:pt x="237" y="309"/>
                    </a:lnTo>
                    <a:lnTo>
                      <a:pt x="262" y="286"/>
                    </a:lnTo>
                    <a:lnTo>
                      <a:pt x="285" y="266"/>
                    </a:lnTo>
                    <a:lnTo>
                      <a:pt x="306" y="249"/>
                    </a:lnTo>
                    <a:lnTo>
                      <a:pt x="324" y="233"/>
                    </a:lnTo>
                    <a:lnTo>
                      <a:pt x="339" y="220"/>
                    </a:lnTo>
                    <a:lnTo>
                      <a:pt x="354" y="209"/>
                    </a:lnTo>
                    <a:lnTo>
                      <a:pt x="364" y="200"/>
                    </a:lnTo>
                    <a:lnTo>
                      <a:pt x="371" y="194"/>
                    </a:lnTo>
                    <a:lnTo>
                      <a:pt x="377" y="190"/>
                    </a:lnTo>
                    <a:lnTo>
                      <a:pt x="381" y="187"/>
                    </a:lnTo>
                    <a:lnTo>
                      <a:pt x="390" y="178"/>
                    </a:lnTo>
                    <a:lnTo>
                      <a:pt x="403" y="168"/>
                    </a:lnTo>
                    <a:lnTo>
                      <a:pt x="414" y="158"/>
                    </a:lnTo>
                    <a:lnTo>
                      <a:pt x="470" y="115"/>
                    </a:lnTo>
                    <a:lnTo>
                      <a:pt x="514" y="80"/>
                    </a:lnTo>
                    <a:lnTo>
                      <a:pt x="548" y="56"/>
                    </a:lnTo>
                    <a:lnTo>
                      <a:pt x="573" y="39"/>
                    </a:lnTo>
                    <a:lnTo>
                      <a:pt x="590" y="27"/>
                    </a:lnTo>
                    <a:lnTo>
                      <a:pt x="602" y="21"/>
                    </a:lnTo>
                    <a:lnTo>
                      <a:pt x="609" y="20"/>
                    </a:lnTo>
                    <a:lnTo>
                      <a:pt x="614" y="23"/>
                    </a:lnTo>
                    <a:lnTo>
                      <a:pt x="643" y="0"/>
                    </a:lnTo>
                    <a:lnTo>
                      <a:pt x="659" y="18"/>
                    </a:lnTo>
                    <a:lnTo>
                      <a:pt x="630" y="41"/>
                    </a:lnTo>
                    <a:lnTo>
                      <a:pt x="632" y="47"/>
                    </a:lnTo>
                    <a:lnTo>
                      <a:pt x="627" y="54"/>
                    </a:lnTo>
                    <a:lnTo>
                      <a:pt x="619" y="65"/>
                    </a:lnTo>
                    <a:lnTo>
                      <a:pt x="604" y="77"/>
                    </a:lnTo>
                    <a:lnTo>
                      <a:pt x="581" y="98"/>
                    </a:lnTo>
                    <a:lnTo>
                      <a:pt x="548" y="125"/>
                    </a:lnTo>
                    <a:lnTo>
                      <a:pt x="506" y="160"/>
                    </a:lnTo>
                    <a:lnTo>
                      <a:pt x="453" y="206"/>
                    </a:lnTo>
                    <a:lnTo>
                      <a:pt x="442" y="216"/>
                    </a:lnTo>
                    <a:lnTo>
                      <a:pt x="429" y="224"/>
                    </a:lnTo>
                    <a:lnTo>
                      <a:pt x="419" y="233"/>
                    </a:lnTo>
                    <a:lnTo>
                      <a:pt x="414" y="236"/>
                    </a:lnTo>
                    <a:lnTo>
                      <a:pt x="409" y="240"/>
                    </a:lnTo>
                    <a:lnTo>
                      <a:pt x="401" y="247"/>
                    </a:lnTo>
                    <a:lnTo>
                      <a:pt x="390" y="256"/>
                    </a:lnTo>
                    <a:lnTo>
                      <a:pt x="375" y="268"/>
                    </a:lnTo>
                    <a:lnTo>
                      <a:pt x="358" y="282"/>
                    </a:lnTo>
                    <a:lnTo>
                      <a:pt x="339" y="296"/>
                    </a:lnTo>
                    <a:lnTo>
                      <a:pt x="316" y="315"/>
                    </a:lnTo>
                    <a:lnTo>
                      <a:pt x="292" y="334"/>
                    </a:lnTo>
                    <a:lnTo>
                      <a:pt x="263" y="354"/>
                    </a:lnTo>
                    <a:lnTo>
                      <a:pt x="233" y="377"/>
                    </a:lnTo>
                    <a:lnTo>
                      <a:pt x="200" y="401"/>
                    </a:lnTo>
                    <a:lnTo>
                      <a:pt x="165" y="426"/>
                    </a:lnTo>
                    <a:lnTo>
                      <a:pt x="128" y="452"/>
                    </a:lnTo>
                    <a:lnTo>
                      <a:pt x="87" y="481"/>
                    </a:lnTo>
                    <a:lnTo>
                      <a:pt x="44" y="508"/>
                    </a:lnTo>
                    <a:lnTo>
                      <a:pt x="0" y="5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5" name="Freeform 80"/>
              <p:cNvSpPr>
                <a:spLocks/>
              </p:cNvSpPr>
              <p:nvPr/>
            </p:nvSpPr>
            <p:spPr bwMode="auto">
              <a:xfrm>
                <a:off x="6808" y="3416"/>
                <a:ext cx="388" cy="359"/>
              </a:xfrm>
              <a:custGeom>
                <a:avLst/>
                <a:gdLst>
                  <a:gd name="T0" fmla="*/ 378 w 388"/>
                  <a:gd name="T1" fmla="*/ 1 h 359"/>
                  <a:gd name="T2" fmla="*/ 378 w 388"/>
                  <a:gd name="T3" fmla="*/ 1 h 359"/>
                  <a:gd name="T4" fmla="*/ 372 w 388"/>
                  <a:gd name="T5" fmla="*/ 6 h 359"/>
                  <a:gd name="T6" fmla="*/ 365 w 388"/>
                  <a:gd name="T7" fmla="*/ 12 h 359"/>
                  <a:gd name="T8" fmla="*/ 355 w 388"/>
                  <a:gd name="T9" fmla="*/ 20 h 359"/>
                  <a:gd name="T10" fmla="*/ 340 w 388"/>
                  <a:gd name="T11" fmla="*/ 32 h 359"/>
                  <a:gd name="T12" fmla="*/ 324 w 388"/>
                  <a:gd name="T13" fmla="*/ 45 h 359"/>
                  <a:gd name="T14" fmla="*/ 307 w 388"/>
                  <a:gd name="T15" fmla="*/ 61 h 359"/>
                  <a:gd name="T16" fmla="*/ 285 w 388"/>
                  <a:gd name="T17" fmla="*/ 78 h 359"/>
                  <a:gd name="T18" fmla="*/ 262 w 388"/>
                  <a:gd name="T19" fmla="*/ 98 h 359"/>
                  <a:gd name="T20" fmla="*/ 238 w 388"/>
                  <a:gd name="T21" fmla="*/ 121 h 359"/>
                  <a:gd name="T22" fmla="*/ 211 w 388"/>
                  <a:gd name="T23" fmla="*/ 145 h 359"/>
                  <a:gd name="T24" fmla="*/ 180 w 388"/>
                  <a:gd name="T25" fmla="*/ 173 h 359"/>
                  <a:gd name="T26" fmla="*/ 149 w 388"/>
                  <a:gd name="T27" fmla="*/ 203 h 359"/>
                  <a:gd name="T28" fmla="*/ 114 w 388"/>
                  <a:gd name="T29" fmla="*/ 236 h 359"/>
                  <a:gd name="T30" fmla="*/ 78 w 388"/>
                  <a:gd name="T31" fmla="*/ 272 h 359"/>
                  <a:gd name="T32" fmla="*/ 41 w 388"/>
                  <a:gd name="T33" fmla="*/ 310 h 359"/>
                  <a:gd name="T34" fmla="*/ 0 w 388"/>
                  <a:gd name="T35" fmla="*/ 350 h 359"/>
                  <a:gd name="T36" fmla="*/ 9 w 388"/>
                  <a:gd name="T37" fmla="*/ 359 h 359"/>
                  <a:gd name="T38" fmla="*/ 49 w 388"/>
                  <a:gd name="T39" fmla="*/ 318 h 359"/>
                  <a:gd name="T40" fmla="*/ 87 w 388"/>
                  <a:gd name="T41" fmla="*/ 281 h 359"/>
                  <a:gd name="T42" fmla="*/ 123 w 388"/>
                  <a:gd name="T43" fmla="*/ 245 h 359"/>
                  <a:gd name="T44" fmla="*/ 157 w 388"/>
                  <a:gd name="T45" fmla="*/ 212 h 359"/>
                  <a:gd name="T46" fmla="*/ 189 w 388"/>
                  <a:gd name="T47" fmla="*/ 181 h 359"/>
                  <a:gd name="T48" fmla="*/ 219 w 388"/>
                  <a:gd name="T49" fmla="*/ 154 h 359"/>
                  <a:gd name="T50" fmla="*/ 247 w 388"/>
                  <a:gd name="T51" fmla="*/ 130 h 359"/>
                  <a:gd name="T52" fmla="*/ 271 w 388"/>
                  <a:gd name="T53" fmla="*/ 107 h 359"/>
                  <a:gd name="T54" fmla="*/ 294 w 388"/>
                  <a:gd name="T55" fmla="*/ 86 h 359"/>
                  <a:gd name="T56" fmla="*/ 316 w 388"/>
                  <a:gd name="T57" fmla="*/ 69 h 359"/>
                  <a:gd name="T58" fmla="*/ 333 w 388"/>
                  <a:gd name="T59" fmla="*/ 53 h 359"/>
                  <a:gd name="T60" fmla="*/ 349 w 388"/>
                  <a:gd name="T61" fmla="*/ 40 h 359"/>
                  <a:gd name="T62" fmla="*/ 363 w 388"/>
                  <a:gd name="T63" fmla="*/ 29 h 359"/>
                  <a:gd name="T64" fmla="*/ 373 w 388"/>
                  <a:gd name="T65" fmla="*/ 20 h 359"/>
                  <a:gd name="T66" fmla="*/ 380 w 388"/>
                  <a:gd name="T67" fmla="*/ 14 h 359"/>
                  <a:gd name="T68" fmla="*/ 386 w 388"/>
                  <a:gd name="T69" fmla="*/ 10 h 359"/>
                  <a:gd name="T70" fmla="*/ 386 w 388"/>
                  <a:gd name="T71" fmla="*/ 10 h 359"/>
                  <a:gd name="T72" fmla="*/ 386 w 388"/>
                  <a:gd name="T73" fmla="*/ 10 h 359"/>
                  <a:gd name="T74" fmla="*/ 388 w 388"/>
                  <a:gd name="T75" fmla="*/ 6 h 359"/>
                  <a:gd name="T76" fmla="*/ 386 w 388"/>
                  <a:gd name="T77" fmla="*/ 1 h 359"/>
                  <a:gd name="T78" fmla="*/ 382 w 388"/>
                  <a:gd name="T79" fmla="*/ 0 h 359"/>
                  <a:gd name="T80" fmla="*/ 378 w 388"/>
                  <a:gd name="T81" fmla="*/ 1 h 35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88"/>
                  <a:gd name="T124" fmla="*/ 0 h 359"/>
                  <a:gd name="T125" fmla="*/ 388 w 388"/>
                  <a:gd name="T126" fmla="*/ 359 h 35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88" h="359">
                    <a:moveTo>
                      <a:pt x="378" y="1"/>
                    </a:moveTo>
                    <a:lnTo>
                      <a:pt x="378" y="1"/>
                    </a:lnTo>
                    <a:lnTo>
                      <a:pt x="372" y="6"/>
                    </a:lnTo>
                    <a:lnTo>
                      <a:pt x="365" y="12"/>
                    </a:lnTo>
                    <a:lnTo>
                      <a:pt x="355" y="20"/>
                    </a:lnTo>
                    <a:lnTo>
                      <a:pt x="340" y="32"/>
                    </a:lnTo>
                    <a:lnTo>
                      <a:pt x="324" y="45"/>
                    </a:lnTo>
                    <a:lnTo>
                      <a:pt x="307" y="61"/>
                    </a:lnTo>
                    <a:lnTo>
                      <a:pt x="285" y="78"/>
                    </a:lnTo>
                    <a:lnTo>
                      <a:pt x="262" y="98"/>
                    </a:lnTo>
                    <a:lnTo>
                      <a:pt x="238" y="121"/>
                    </a:lnTo>
                    <a:lnTo>
                      <a:pt x="211" y="145"/>
                    </a:lnTo>
                    <a:lnTo>
                      <a:pt x="180" y="173"/>
                    </a:lnTo>
                    <a:lnTo>
                      <a:pt x="149" y="203"/>
                    </a:lnTo>
                    <a:lnTo>
                      <a:pt x="114" y="236"/>
                    </a:lnTo>
                    <a:lnTo>
                      <a:pt x="78" y="272"/>
                    </a:lnTo>
                    <a:lnTo>
                      <a:pt x="41" y="310"/>
                    </a:lnTo>
                    <a:lnTo>
                      <a:pt x="0" y="350"/>
                    </a:lnTo>
                    <a:lnTo>
                      <a:pt x="9" y="359"/>
                    </a:lnTo>
                    <a:lnTo>
                      <a:pt x="49" y="318"/>
                    </a:lnTo>
                    <a:lnTo>
                      <a:pt x="87" y="281"/>
                    </a:lnTo>
                    <a:lnTo>
                      <a:pt x="123" y="245"/>
                    </a:lnTo>
                    <a:lnTo>
                      <a:pt x="157" y="212"/>
                    </a:lnTo>
                    <a:lnTo>
                      <a:pt x="189" y="181"/>
                    </a:lnTo>
                    <a:lnTo>
                      <a:pt x="219" y="154"/>
                    </a:lnTo>
                    <a:lnTo>
                      <a:pt x="247" y="130"/>
                    </a:lnTo>
                    <a:lnTo>
                      <a:pt x="271" y="107"/>
                    </a:lnTo>
                    <a:lnTo>
                      <a:pt x="294" y="86"/>
                    </a:lnTo>
                    <a:lnTo>
                      <a:pt x="316" y="69"/>
                    </a:lnTo>
                    <a:lnTo>
                      <a:pt x="333" y="53"/>
                    </a:lnTo>
                    <a:lnTo>
                      <a:pt x="349" y="40"/>
                    </a:lnTo>
                    <a:lnTo>
                      <a:pt x="363" y="29"/>
                    </a:lnTo>
                    <a:lnTo>
                      <a:pt x="373" y="20"/>
                    </a:lnTo>
                    <a:lnTo>
                      <a:pt x="380" y="14"/>
                    </a:lnTo>
                    <a:lnTo>
                      <a:pt x="386" y="10"/>
                    </a:lnTo>
                    <a:lnTo>
                      <a:pt x="388" y="6"/>
                    </a:lnTo>
                    <a:lnTo>
                      <a:pt x="386" y="1"/>
                    </a:lnTo>
                    <a:lnTo>
                      <a:pt x="382" y="0"/>
                    </a:lnTo>
                    <a:lnTo>
                      <a:pt x="378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6" name="Freeform 81"/>
              <p:cNvSpPr>
                <a:spLocks/>
              </p:cNvSpPr>
              <p:nvPr/>
            </p:nvSpPr>
            <p:spPr bwMode="auto">
              <a:xfrm>
                <a:off x="7186" y="3384"/>
                <a:ext cx="47" cy="42"/>
              </a:xfrm>
              <a:custGeom>
                <a:avLst/>
                <a:gdLst>
                  <a:gd name="T0" fmla="*/ 37 w 47"/>
                  <a:gd name="T1" fmla="*/ 2 h 42"/>
                  <a:gd name="T2" fmla="*/ 37 w 47"/>
                  <a:gd name="T3" fmla="*/ 2 h 42"/>
                  <a:gd name="T4" fmla="*/ 25 w 47"/>
                  <a:gd name="T5" fmla="*/ 12 h 42"/>
                  <a:gd name="T6" fmla="*/ 13 w 47"/>
                  <a:gd name="T7" fmla="*/ 22 h 42"/>
                  <a:gd name="T8" fmla="*/ 4 w 47"/>
                  <a:gd name="T9" fmla="*/ 31 h 42"/>
                  <a:gd name="T10" fmla="*/ 0 w 47"/>
                  <a:gd name="T11" fmla="*/ 33 h 42"/>
                  <a:gd name="T12" fmla="*/ 8 w 47"/>
                  <a:gd name="T13" fmla="*/ 42 h 42"/>
                  <a:gd name="T14" fmla="*/ 13 w 47"/>
                  <a:gd name="T15" fmla="*/ 39 h 42"/>
                  <a:gd name="T16" fmla="*/ 21 w 47"/>
                  <a:gd name="T17" fmla="*/ 31 h 42"/>
                  <a:gd name="T18" fmla="*/ 34 w 47"/>
                  <a:gd name="T19" fmla="*/ 21 h 42"/>
                  <a:gd name="T20" fmla="*/ 46 w 47"/>
                  <a:gd name="T21" fmla="*/ 10 h 42"/>
                  <a:gd name="T22" fmla="*/ 46 w 47"/>
                  <a:gd name="T23" fmla="*/ 10 h 42"/>
                  <a:gd name="T24" fmla="*/ 46 w 47"/>
                  <a:gd name="T25" fmla="*/ 10 h 42"/>
                  <a:gd name="T26" fmla="*/ 47 w 47"/>
                  <a:gd name="T27" fmla="*/ 6 h 42"/>
                  <a:gd name="T28" fmla="*/ 46 w 47"/>
                  <a:gd name="T29" fmla="*/ 2 h 42"/>
                  <a:gd name="T30" fmla="*/ 41 w 47"/>
                  <a:gd name="T31" fmla="*/ 0 h 42"/>
                  <a:gd name="T32" fmla="*/ 37 w 47"/>
                  <a:gd name="T33" fmla="*/ 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42"/>
                  <a:gd name="T53" fmla="*/ 47 w 47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42">
                    <a:moveTo>
                      <a:pt x="37" y="2"/>
                    </a:moveTo>
                    <a:lnTo>
                      <a:pt x="37" y="2"/>
                    </a:lnTo>
                    <a:lnTo>
                      <a:pt x="25" y="12"/>
                    </a:lnTo>
                    <a:lnTo>
                      <a:pt x="13" y="22"/>
                    </a:lnTo>
                    <a:lnTo>
                      <a:pt x="4" y="31"/>
                    </a:lnTo>
                    <a:lnTo>
                      <a:pt x="0" y="33"/>
                    </a:lnTo>
                    <a:lnTo>
                      <a:pt x="8" y="42"/>
                    </a:lnTo>
                    <a:lnTo>
                      <a:pt x="13" y="39"/>
                    </a:lnTo>
                    <a:lnTo>
                      <a:pt x="21" y="31"/>
                    </a:lnTo>
                    <a:lnTo>
                      <a:pt x="34" y="21"/>
                    </a:lnTo>
                    <a:lnTo>
                      <a:pt x="46" y="10"/>
                    </a:lnTo>
                    <a:lnTo>
                      <a:pt x="47" y="6"/>
                    </a:lnTo>
                    <a:lnTo>
                      <a:pt x="46" y="2"/>
                    </a:lnTo>
                    <a:lnTo>
                      <a:pt x="41" y="0"/>
                    </a:lnTo>
                    <a:lnTo>
                      <a:pt x="37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7" name="Freeform 82"/>
              <p:cNvSpPr>
                <a:spLocks/>
              </p:cNvSpPr>
              <p:nvPr/>
            </p:nvSpPr>
            <p:spPr bwMode="auto">
              <a:xfrm>
                <a:off x="7223" y="3246"/>
                <a:ext cx="210" cy="148"/>
              </a:xfrm>
              <a:custGeom>
                <a:avLst/>
                <a:gdLst>
                  <a:gd name="T0" fmla="*/ 200 w 210"/>
                  <a:gd name="T1" fmla="*/ 4 h 148"/>
                  <a:gd name="T2" fmla="*/ 209 w 210"/>
                  <a:gd name="T3" fmla="*/ 4 h 148"/>
                  <a:gd name="T4" fmla="*/ 199 w 210"/>
                  <a:gd name="T5" fmla="*/ 0 h 148"/>
                  <a:gd name="T6" fmla="*/ 190 w 210"/>
                  <a:gd name="T7" fmla="*/ 2 h 148"/>
                  <a:gd name="T8" fmla="*/ 177 w 210"/>
                  <a:gd name="T9" fmla="*/ 7 h 148"/>
                  <a:gd name="T10" fmla="*/ 160 w 210"/>
                  <a:gd name="T11" fmla="*/ 19 h 148"/>
                  <a:gd name="T12" fmla="*/ 135 w 210"/>
                  <a:gd name="T13" fmla="*/ 36 h 148"/>
                  <a:gd name="T14" fmla="*/ 99 w 210"/>
                  <a:gd name="T15" fmla="*/ 62 h 148"/>
                  <a:gd name="T16" fmla="*/ 56 w 210"/>
                  <a:gd name="T17" fmla="*/ 97 h 148"/>
                  <a:gd name="T18" fmla="*/ 0 w 210"/>
                  <a:gd name="T19" fmla="*/ 140 h 148"/>
                  <a:gd name="T20" fmla="*/ 9 w 210"/>
                  <a:gd name="T21" fmla="*/ 148 h 148"/>
                  <a:gd name="T22" fmla="*/ 65 w 210"/>
                  <a:gd name="T23" fmla="*/ 105 h 148"/>
                  <a:gd name="T24" fmla="*/ 108 w 210"/>
                  <a:gd name="T25" fmla="*/ 71 h 148"/>
                  <a:gd name="T26" fmla="*/ 141 w 210"/>
                  <a:gd name="T27" fmla="*/ 48 h 148"/>
                  <a:gd name="T28" fmla="*/ 166 w 210"/>
                  <a:gd name="T29" fmla="*/ 30 h 148"/>
                  <a:gd name="T30" fmla="*/ 183 w 210"/>
                  <a:gd name="T31" fmla="*/ 19 h 148"/>
                  <a:gd name="T32" fmla="*/ 193 w 210"/>
                  <a:gd name="T33" fmla="*/ 13 h 148"/>
                  <a:gd name="T34" fmla="*/ 199 w 210"/>
                  <a:gd name="T35" fmla="*/ 12 h 148"/>
                  <a:gd name="T36" fmla="*/ 200 w 210"/>
                  <a:gd name="T37" fmla="*/ 13 h 148"/>
                  <a:gd name="T38" fmla="*/ 209 w 210"/>
                  <a:gd name="T39" fmla="*/ 13 h 148"/>
                  <a:gd name="T40" fmla="*/ 200 w 210"/>
                  <a:gd name="T41" fmla="*/ 13 h 148"/>
                  <a:gd name="T42" fmla="*/ 204 w 210"/>
                  <a:gd name="T43" fmla="*/ 15 h 148"/>
                  <a:gd name="T44" fmla="*/ 209 w 210"/>
                  <a:gd name="T45" fmla="*/ 13 h 148"/>
                  <a:gd name="T46" fmla="*/ 210 w 210"/>
                  <a:gd name="T47" fmla="*/ 9 h 148"/>
                  <a:gd name="T48" fmla="*/ 209 w 210"/>
                  <a:gd name="T49" fmla="*/ 4 h 148"/>
                  <a:gd name="T50" fmla="*/ 200 w 210"/>
                  <a:gd name="T51" fmla="*/ 4 h 14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10"/>
                  <a:gd name="T79" fmla="*/ 0 h 148"/>
                  <a:gd name="T80" fmla="*/ 210 w 210"/>
                  <a:gd name="T81" fmla="*/ 148 h 14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10" h="148">
                    <a:moveTo>
                      <a:pt x="200" y="4"/>
                    </a:moveTo>
                    <a:lnTo>
                      <a:pt x="209" y="4"/>
                    </a:lnTo>
                    <a:lnTo>
                      <a:pt x="199" y="0"/>
                    </a:lnTo>
                    <a:lnTo>
                      <a:pt x="190" y="2"/>
                    </a:lnTo>
                    <a:lnTo>
                      <a:pt x="177" y="7"/>
                    </a:lnTo>
                    <a:lnTo>
                      <a:pt x="160" y="19"/>
                    </a:lnTo>
                    <a:lnTo>
                      <a:pt x="135" y="36"/>
                    </a:lnTo>
                    <a:lnTo>
                      <a:pt x="99" y="62"/>
                    </a:lnTo>
                    <a:lnTo>
                      <a:pt x="56" y="97"/>
                    </a:lnTo>
                    <a:lnTo>
                      <a:pt x="0" y="140"/>
                    </a:lnTo>
                    <a:lnTo>
                      <a:pt x="9" y="148"/>
                    </a:lnTo>
                    <a:lnTo>
                      <a:pt x="65" y="105"/>
                    </a:lnTo>
                    <a:lnTo>
                      <a:pt x="108" y="71"/>
                    </a:lnTo>
                    <a:lnTo>
                      <a:pt x="141" y="48"/>
                    </a:lnTo>
                    <a:lnTo>
                      <a:pt x="166" y="30"/>
                    </a:lnTo>
                    <a:lnTo>
                      <a:pt x="183" y="19"/>
                    </a:lnTo>
                    <a:lnTo>
                      <a:pt x="193" y="13"/>
                    </a:lnTo>
                    <a:lnTo>
                      <a:pt x="199" y="12"/>
                    </a:lnTo>
                    <a:lnTo>
                      <a:pt x="200" y="13"/>
                    </a:lnTo>
                    <a:lnTo>
                      <a:pt x="209" y="13"/>
                    </a:lnTo>
                    <a:lnTo>
                      <a:pt x="200" y="13"/>
                    </a:lnTo>
                    <a:lnTo>
                      <a:pt x="204" y="15"/>
                    </a:lnTo>
                    <a:lnTo>
                      <a:pt x="209" y="13"/>
                    </a:lnTo>
                    <a:lnTo>
                      <a:pt x="210" y="9"/>
                    </a:lnTo>
                    <a:lnTo>
                      <a:pt x="209" y="4"/>
                    </a:lnTo>
                    <a:lnTo>
                      <a:pt x="200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8" name="Freeform 83"/>
              <p:cNvSpPr>
                <a:spLocks/>
              </p:cNvSpPr>
              <p:nvPr/>
            </p:nvSpPr>
            <p:spPr bwMode="auto">
              <a:xfrm>
                <a:off x="7423" y="3226"/>
                <a:ext cx="39" cy="33"/>
              </a:xfrm>
              <a:custGeom>
                <a:avLst/>
                <a:gdLst>
                  <a:gd name="T0" fmla="*/ 38 w 39"/>
                  <a:gd name="T1" fmla="*/ 1 h 33"/>
                  <a:gd name="T2" fmla="*/ 29 w 39"/>
                  <a:gd name="T3" fmla="*/ 1 h 33"/>
                  <a:gd name="T4" fmla="*/ 0 w 39"/>
                  <a:gd name="T5" fmla="*/ 24 h 33"/>
                  <a:gd name="T6" fmla="*/ 9 w 39"/>
                  <a:gd name="T7" fmla="*/ 33 h 33"/>
                  <a:gd name="T8" fmla="*/ 38 w 39"/>
                  <a:gd name="T9" fmla="*/ 10 h 33"/>
                  <a:gd name="T10" fmla="*/ 29 w 39"/>
                  <a:gd name="T11" fmla="*/ 10 h 33"/>
                  <a:gd name="T12" fmla="*/ 38 w 39"/>
                  <a:gd name="T13" fmla="*/ 10 h 33"/>
                  <a:gd name="T14" fmla="*/ 39 w 39"/>
                  <a:gd name="T15" fmla="*/ 6 h 33"/>
                  <a:gd name="T16" fmla="*/ 38 w 39"/>
                  <a:gd name="T17" fmla="*/ 1 h 33"/>
                  <a:gd name="T18" fmla="*/ 33 w 39"/>
                  <a:gd name="T19" fmla="*/ 0 h 33"/>
                  <a:gd name="T20" fmla="*/ 29 w 39"/>
                  <a:gd name="T21" fmla="*/ 1 h 33"/>
                  <a:gd name="T22" fmla="*/ 38 w 39"/>
                  <a:gd name="T23" fmla="*/ 1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9"/>
                  <a:gd name="T37" fmla="*/ 0 h 33"/>
                  <a:gd name="T38" fmla="*/ 39 w 39"/>
                  <a:gd name="T39" fmla="*/ 33 h 3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9" h="33">
                    <a:moveTo>
                      <a:pt x="38" y="1"/>
                    </a:moveTo>
                    <a:lnTo>
                      <a:pt x="29" y="1"/>
                    </a:lnTo>
                    <a:lnTo>
                      <a:pt x="0" y="24"/>
                    </a:lnTo>
                    <a:lnTo>
                      <a:pt x="9" y="33"/>
                    </a:lnTo>
                    <a:lnTo>
                      <a:pt x="38" y="10"/>
                    </a:lnTo>
                    <a:lnTo>
                      <a:pt x="29" y="10"/>
                    </a:lnTo>
                    <a:lnTo>
                      <a:pt x="38" y="10"/>
                    </a:lnTo>
                    <a:lnTo>
                      <a:pt x="39" y="6"/>
                    </a:lnTo>
                    <a:lnTo>
                      <a:pt x="38" y="1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38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Freeform 84"/>
              <p:cNvSpPr>
                <a:spLocks/>
              </p:cNvSpPr>
              <p:nvPr/>
            </p:nvSpPr>
            <p:spPr bwMode="auto">
              <a:xfrm>
                <a:off x="7452" y="3227"/>
                <a:ext cx="26" cy="29"/>
              </a:xfrm>
              <a:custGeom>
                <a:avLst/>
                <a:gdLst>
                  <a:gd name="T0" fmla="*/ 24 w 26"/>
                  <a:gd name="T1" fmla="*/ 28 h 29"/>
                  <a:gd name="T2" fmla="*/ 24 w 26"/>
                  <a:gd name="T3" fmla="*/ 19 h 29"/>
                  <a:gd name="T4" fmla="*/ 9 w 26"/>
                  <a:gd name="T5" fmla="*/ 0 h 29"/>
                  <a:gd name="T6" fmla="*/ 0 w 26"/>
                  <a:gd name="T7" fmla="*/ 9 h 29"/>
                  <a:gd name="T8" fmla="*/ 16 w 26"/>
                  <a:gd name="T9" fmla="*/ 28 h 29"/>
                  <a:gd name="T10" fmla="*/ 16 w 26"/>
                  <a:gd name="T11" fmla="*/ 19 h 29"/>
                  <a:gd name="T12" fmla="*/ 16 w 26"/>
                  <a:gd name="T13" fmla="*/ 28 h 29"/>
                  <a:gd name="T14" fmla="*/ 20 w 26"/>
                  <a:gd name="T15" fmla="*/ 29 h 29"/>
                  <a:gd name="T16" fmla="*/ 24 w 26"/>
                  <a:gd name="T17" fmla="*/ 28 h 29"/>
                  <a:gd name="T18" fmla="*/ 26 w 26"/>
                  <a:gd name="T19" fmla="*/ 23 h 29"/>
                  <a:gd name="T20" fmla="*/ 24 w 26"/>
                  <a:gd name="T21" fmla="*/ 19 h 29"/>
                  <a:gd name="T22" fmla="*/ 24 w 26"/>
                  <a:gd name="T23" fmla="*/ 28 h 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"/>
                  <a:gd name="T37" fmla="*/ 0 h 29"/>
                  <a:gd name="T38" fmla="*/ 26 w 26"/>
                  <a:gd name="T39" fmla="*/ 29 h 2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" h="29">
                    <a:moveTo>
                      <a:pt x="24" y="28"/>
                    </a:moveTo>
                    <a:lnTo>
                      <a:pt x="24" y="19"/>
                    </a:lnTo>
                    <a:lnTo>
                      <a:pt x="9" y="0"/>
                    </a:lnTo>
                    <a:lnTo>
                      <a:pt x="0" y="9"/>
                    </a:lnTo>
                    <a:lnTo>
                      <a:pt x="16" y="28"/>
                    </a:lnTo>
                    <a:lnTo>
                      <a:pt x="16" y="19"/>
                    </a:lnTo>
                    <a:lnTo>
                      <a:pt x="16" y="28"/>
                    </a:lnTo>
                    <a:lnTo>
                      <a:pt x="20" y="29"/>
                    </a:lnTo>
                    <a:lnTo>
                      <a:pt x="24" y="28"/>
                    </a:lnTo>
                    <a:lnTo>
                      <a:pt x="26" y="23"/>
                    </a:lnTo>
                    <a:lnTo>
                      <a:pt x="24" y="19"/>
                    </a:lnTo>
                    <a:lnTo>
                      <a:pt x="24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Freeform 85"/>
              <p:cNvSpPr>
                <a:spLocks/>
              </p:cNvSpPr>
              <p:nvPr/>
            </p:nvSpPr>
            <p:spPr bwMode="auto">
              <a:xfrm>
                <a:off x="7438" y="3246"/>
                <a:ext cx="38" cy="33"/>
              </a:xfrm>
              <a:custGeom>
                <a:avLst/>
                <a:gdLst>
                  <a:gd name="T0" fmla="*/ 11 w 38"/>
                  <a:gd name="T1" fmla="*/ 25 h 33"/>
                  <a:gd name="T2" fmla="*/ 10 w 38"/>
                  <a:gd name="T3" fmla="*/ 32 h 33"/>
                  <a:gd name="T4" fmla="*/ 38 w 38"/>
                  <a:gd name="T5" fmla="*/ 9 h 33"/>
                  <a:gd name="T6" fmla="*/ 30 w 38"/>
                  <a:gd name="T7" fmla="*/ 0 h 33"/>
                  <a:gd name="T8" fmla="*/ 1 w 38"/>
                  <a:gd name="T9" fmla="*/ 23 h 33"/>
                  <a:gd name="T10" fmla="*/ 0 w 38"/>
                  <a:gd name="T11" fmla="*/ 30 h 33"/>
                  <a:gd name="T12" fmla="*/ 1 w 38"/>
                  <a:gd name="T13" fmla="*/ 23 h 33"/>
                  <a:gd name="T14" fmla="*/ 0 w 38"/>
                  <a:gd name="T15" fmla="*/ 27 h 33"/>
                  <a:gd name="T16" fmla="*/ 1 w 38"/>
                  <a:gd name="T17" fmla="*/ 32 h 33"/>
                  <a:gd name="T18" fmla="*/ 5 w 38"/>
                  <a:gd name="T19" fmla="*/ 33 h 33"/>
                  <a:gd name="T20" fmla="*/ 10 w 38"/>
                  <a:gd name="T21" fmla="*/ 32 h 33"/>
                  <a:gd name="T22" fmla="*/ 11 w 38"/>
                  <a:gd name="T23" fmla="*/ 25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8"/>
                  <a:gd name="T37" fmla="*/ 0 h 33"/>
                  <a:gd name="T38" fmla="*/ 38 w 38"/>
                  <a:gd name="T39" fmla="*/ 33 h 3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8" h="33">
                    <a:moveTo>
                      <a:pt x="11" y="25"/>
                    </a:moveTo>
                    <a:lnTo>
                      <a:pt x="10" y="32"/>
                    </a:lnTo>
                    <a:lnTo>
                      <a:pt x="38" y="9"/>
                    </a:lnTo>
                    <a:lnTo>
                      <a:pt x="30" y="0"/>
                    </a:lnTo>
                    <a:lnTo>
                      <a:pt x="1" y="23"/>
                    </a:lnTo>
                    <a:lnTo>
                      <a:pt x="0" y="30"/>
                    </a:lnTo>
                    <a:lnTo>
                      <a:pt x="1" y="23"/>
                    </a:lnTo>
                    <a:lnTo>
                      <a:pt x="0" y="27"/>
                    </a:lnTo>
                    <a:lnTo>
                      <a:pt x="1" y="32"/>
                    </a:lnTo>
                    <a:lnTo>
                      <a:pt x="5" y="33"/>
                    </a:lnTo>
                    <a:lnTo>
                      <a:pt x="10" y="32"/>
                    </a:lnTo>
                    <a:lnTo>
                      <a:pt x="11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Freeform 86"/>
              <p:cNvSpPr>
                <a:spLocks/>
              </p:cNvSpPr>
              <p:nvPr/>
            </p:nvSpPr>
            <p:spPr bwMode="auto">
              <a:xfrm>
                <a:off x="7260" y="3271"/>
                <a:ext cx="191" cy="172"/>
              </a:xfrm>
              <a:custGeom>
                <a:avLst/>
                <a:gdLst>
                  <a:gd name="T0" fmla="*/ 11 w 191"/>
                  <a:gd name="T1" fmla="*/ 171 h 172"/>
                  <a:gd name="T2" fmla="*/ 11 w 191"/>
                  <a:gd name="T3" fmla="*/ 171 h 172"/>
                  <a:gd name="T4" fmla="*/ 64 w 191"/>
                  <a:gd name="T5" fmla="*/ 125 h 172"/>
                  <a:gd name="T6" fmla="*/ 106 w 191"/>
                  <a:gd name="T7" fmla="*/ 90 h 172"/>
                  <a:gd name="T8" fmla="*/ 139 w 191"/>
                  <a:gd name="T9" fmla="*/ 63 h 172"/>
                  <a:gd name="T10" fmla="*/ 162 w 191"/>
                  <a:gd name="T11" fmla="*/ 43 h 172"/>
                  <a:gd name="T12" fmla="*/ 176 w 191"/>
                  <a:gd name="T13" fmla="*/ 30 h 172"/>
                  <a:gd name="T14" fmla="*/ 185 w 191"/>
                  <a:gd name="T15" fmla="*/ 18 h 172"/>
                  <a:gd name="T16" fmla="*/ 191 w 191"/>
                  <a:gd name="T17" fmla="*/ 10 h 172"/>
                  <a:gd name="T18" fmla="*/ 189 w 191"/>
                  <a:gd name="T19" fmla="*/ 0 h 172"/>
                  <a:gd name="T20" fmla="*/ 178 w 191"/>
                  <a:gd name="T21" fmla="*/ 5 h 172"/>
                  <a:gd name="T22" fmla="*/ 179 w 191"/>
                  <a:gd name="T23" fmla="*/ 7 h 172"/>
                  <a:gd name="T24" fmla="*/ 176 w 191"/>
                  <a:gd name="T25" fmla="*/ 13 h 172"/>
                  <a:gd name="T26" fmla="*/ 167 w 191"/>
                  <a:gd name="T27" fmla="*/ 21 h 172"/>
                  <a:gd name="T28" fmla="*/ 153 w 191"/>
                  <a:gd name="T29" fmla="*/ 34 h 172"/>
                  <a:gd name="T30" fmla="*/ 130 w 191"/>
                  <a:gd name="T31" fmla="*/ 54 h 172"/>
                  <a:gd name="T32" fmla="*/ 97 w 191"/>
                  <a:gd name="T33" fmla="*/ 82 h 172"/>
                  <a:gd name="T34" fmla="*/ 55 w 191"/>
                  <a:gd name="T35" fmla="*/ 116 h 172"/>
                  <a:gd name="T36" fmla="*/ 2 w 191"/>
                  <a:gd name="T37" fmla="*/ 162 h 172"/>
                  <a:gd name="T38" fmla="*/ 2 w 191"/>
                  <a:gd name="T39" fmla="*/ 162 h 172"/>
                  <a:gd name="T40" fmla="*/ 2 w 191"/>
                  <a:gd name="T41" fmla="*/ 162 h 172"/>
                  <a:gd name="T42" fmla="*/ 0 w 191"/>
                  <a:gd name="T43" fmla="*/ 167 h 172"/>
                  <a:gd name="T44" fmla="*/ 2 w 191"/>
                  <a:gd name="T45" fmla="*/ 171 h 172"/>
                  <a:gd name="T46" fmla="*/ 6 w 191"/>
                  <a:gd name="T47" fmla="*/ 172 h 172"/>
                  <a:gd name="T48" fmla="*/ 11 w 191"/>
                  <a:gd name="T49" fmla="*/ 171 h 17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1"/>
                  <a:gd name="T76" fmla="*/ 0 h 172"/>
                  <a:gd name="T77" fmla="*/ 191 w 191"/>
                  <a:gd name="T78" fmla="*/ 172 h 17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1" h="172">
                    <a:moveTo>
                      <a:pt x="11" y="171"/>
                    </a:moveTo>
                    <a:lnTo>
                      <a:pt x="11" y="171"/>
                    </a:lnTo>
                    <a:lnTo>
                      <a:pt x="64" y="125"/>
                    </a:lnTo>
                    <a:lnTo>
                      <a:pt x="106" y="90"/>
                    </a:lnTo>
                    <a:lnTo>
                      <a:pt x="139" y="63"/>
                    </a:lnTo>
                    <a:lnTo>
                      <a:pt x="162" y="43"/>
                    </a:lnTo>
                    <a:lnTo>
                      <a:pt x="176" y="30"/>
                    </a:lnTo>
                    <a:lnTo>
                      <a:pt x="185" y="18"/>
                    </a:lnTo>
                    <a:lnTo>
                      <a:pt x="191" y="10"/>
                    </a:lnTo>
                    <a:lnTo>
                      <a:pt x="189" y="0"/>
                    </a:lnTo>
                    <a:lnTo>
                      <a:pt x="178" y="5"/>
                    </a:lnTo>
                    <a:lnTo>
                      <a:pt x="179" y="7"/>
                    </a:lnTo>
                    <a:lnTo>
                      <a:pt x="176" y="13"/>
                    </a:lnTo>
                    <a:lnTo>
                      <a:pt x="167" y="21"/>
                    </a:lnTo>
                    <a:lnTo>
                      <a:pt x="153" y="34"/>
                    </a:lnTo>
                    <a:lnTo>
                      <a:pt x="130" y="54"/>
                    </a:lnTo>
                    <a:lnTo>
                      <a:pt x="97" y="82"/>
                    </a:lnTo>
                    <a:lnTo>
                      <a:pt x="55" y="116"/>
                    </a:lnTo>
                    <a:lnTo>
                      <a:pt x="2" y="162"/>
                    </a:lnTo>
                    <a:lnTo>
                      <a:pt x="0" y="167"/>
                    </a:lnTo>
                    <a:lnTo>
                      <a:pt x="2" y="171"/>
                    </a:lnTo>
                    <a:lnTo>
                      <a:pt x="6" y="172"/>
                    </a:lnTo>
                    <a:lnTo>
                      <a:pt x="11" y="1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2" name="Freeform 87"/>
              <p:cNvSpPr>
                <a:spLocks/>
              </p:cNvSpPr>
              <p:nvPr/>
            </p:nvSpPr>
            <p:spPr bwMode="auto">
              <a:xfrm>
                <a:off x="7222" y="3433"/>
                <a:ext cx="49" cy="41"/>
              </a:xfrm>
              <a:custGeom>
                <a:avLst/>
                <a:gdLst>
                  <a:gd name="T0" fmla="*/ 10 w 49"/>
                  <a:gd name="T1" fmla="*/ 39 h 41"/>
                  <a:gd name="T2" fmla="*/ 10 w 49"/>
                  <a:gd name="T3" fmla="*/ 39 h 41"/>
                  <a:gd name="T4" fmla="*/ 14 w 49"/>
                  <a:gd name="T5" fmla="*/ 36 h 41"/>
                  <a:gd name="T6" fmla="*/ 23 w 49"/>
                  <a:gd name="T7" fmla="*/ 28 h 41"/>
                  <a:gd name="T8" fmla="*/ 37 w 49"/>
                  <a:gd name="T9" fmla="*/ 19 h 41"/>
                  <a:gd name="T10" fmla="*/ 49 w 49"/>
                  <a:gd name="T11" fmla="*/ 9 h 41"/>
                  <a:gd name="T12" fmla="*/ 40 w 49"/>
                  <a:gd name="T13" fmla="*/ 0 h 41"/>
                  <a:gd name="T14" fmla="*/ 28 w 49"/>
                  <a:gd name="T15" fmla="*/ 10 h 41"/>
                  <a:gd name="T16" fmla="*/ 17 w 49"/>
                  <a:gd name="T17" fmla="*/ 19 h 41"/>
                  <a:gd name="T18" fmla="*/ 5 w 49"/>
                  <a:gd name="T19" fmla="*/ 28 h 41"/>
                  <a:gd name="T20" fmla="*/ 1 w 49"/>
                  <a:gd name="T21" fmla="*/ 31 h 41"/>
                  <a:gd name="T22" fmla="*/ 1 w 49"/>
                  <a:gd name="T23" fmla="*/ 31 h 41"/>
                  <a:gd name="T24" fmla="*/ 1 w 49"/>
                  <a:gd name="T25" fmla="*/ 31 h 41"/>
                  <a:gd name="T26" fmla="*/ 0 w 49"/>
                  <a:gd name="T27" fmla="*/ 35 h 41"/>
                  <a:gd name="T28" fmla="*/ 1 w 49"/>
                  <a:gd name="T29" fmla="*/ 39 h 41"/>
                  <a:gd name="T30" fmla="*/ 5 w 49"/>
                  <a:gd name="T31" fmla="*/ 41 h 41"/>
                  <a:gd name="T32" fmla="*/ 10 w 49"/>
                  <a:gd name="T33" fmla="*/ 39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41"/>
                  <a:gd name="T53" fmla="*/ 49 w 49"/>
                  <a:gd name="T54" fmla="*/ 41 h 4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41">
                    <a:moveTo>
                      <a:pt x="10" y="39"/>
                    </a:moveTo>
                    <a:lnTo>
                      <a:pt x="10" y="39"/>
                    </a:lnTo>
                    <a:lnTo>
                      <a:pt x="14" y="36"/>
                    </a:lnTo>
                    <a:lnTo>
                      <a:pt x="23" y="28"/>
                    </a:lnTo>
                    <a:lnTo>
                      <a:pt x="37" y="19"/>
                    </a:lnTo>
                    <a:lnTo>
                      <a:pt x="49" y="9"/>
                    </a:lnTo>
                    <a:lnTo>
                      <a:pt x="40" y="0"/>
                    </a:lnTo>
                    <a:lnTo>
                      <a:pt x="28" y="10"/>
                    </a:lnTo>
                    <a:lnTo>
                      <a:pt x="17" y="19"/>
                    </a:lnTo>
                    <a:lnTo>
                      <a:pt x="5" y="28"/>
                    </a:lnTo>
                    <a:lnTo>
                      <a:pt x="1" y="31"/>
                    </a:lnTo>
                    <a:lnTo>
                      <a:pt x="0" y="35"/>
                    </a:lnTo>
                    <a:lnTo>
                      <a:pt x="1" y="39"/>
                    </a:lnTo>
                    <a:lnTo>
                      <a:pt x="5" y="41"/>
                    </a:lnTo>
                    <a:lnTo>
                      <a:pt x="10" y="3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3" name="Freeform 88"/>
              <p:cNvSpPr>
                <a:spLocks/>
              </p:cNvSpPr>
              <p:nvPr/>
            </p:nvSpPr>
            <p:spPr bwMode="auto">
              <a:xfrm>
                <a:off x="6807" y="3464"/>
                <a:ext cx="425" cy="312"/>
              </a:xfrm>
              <a:custGeom>
                <a:avLst/>
                <a:gdLst>
                  <a:gd name="T0" fmla="*/ 1 w 425"/>
                  <a:gd name="T1" fmla="*/ 302 h 312"/>
                  <a:gd name="T2" fmla="*/ 9 w 425"/>
                  <a:gd name="T3" fmla="*/ 312 h 312"/>
                  <a:gd name="T4" fmla="*/ 53 w 425"/>
                  <a:gd name="T5" fmla="*/ 282 h 312"/>
                  <a:gd name="T6" fmla="*/ 96 w 425"/>
                  <a:gd name="T7" fmla="*/ 254 h 312"/>
                  <a:gd name="T8" fmla="*/ 137 w 425"/>
                  <a:gd name="T9" fmla="*/ 226 h 312"/>
                  <a:gd name="T10" fmla="*/ 174 w 425"/>
                  <a:gd name="T11" fmla="*/ 200 h 312"/>
                  <a:gd name="T12" fmla="*/ 209 w 425"/>
                  <a:gd name="T13" fmla="*/ 175 h 312"/>
                  <a:gd name="T14" fmla="*/ 242 w 425"/>
                  <a:gd name="T15" fmla="*/ 149 h 312"/>
                  <a:gd name="T16" fmla="*/ 272 w 425"/>
                  <a:gd name="T17" fmla="*/ 128 h 312"/>
                  <a:gd name="T18" fmla="*/ 301 w 425"/>
                  <a:gd name="T19" fmla="*/ 108 h 312"/>
                  <a:gd name="T20" fmla="*/ 327 w 425"/>
                  <a:gd name="T21" fmla="*/ 87 h 312"/>
                  <a:gd name="T22" fmla="*/ 350 w 425"/>
                  <a:gd name="T23" fmla="*/ 69 h 312"/>
                  <a:gd name="T24" fmla="*/ 368 w 425"/>
                  <a:gd name="T25" fmla="*/ 54 h 312"/>
                  <a:gd name="T26" fmla="*/ 386 w 425"/>
                  <a:gd name="T27" fmla="*/ 40 h 312"/>
                  <a:gd name="T28" fmla="*/ 400 w 425"/>
                  <a:gd name="T29" fmla="*/ 28 h 312"/>
                  <a:gd name="T30" fmla="*/ 412 w 425"/>
                  <a:gd name="T31" fmla="*/ 20 h 312"/>
                  <a:gd name="T32" fmla="*/ 419 w 425"/>
                  <a:gd name="T33" fmla="*/ 13 h 312"/>
                  <a:gd name="T34" fmla="*/ 425 w 425"/>
                  <a:gd name="T35" fmla="*/ 8 h 312"/>
                  <a:gd name="T36" fmla="*/ 416 w 425"/>
                  <a:gd name="T37" fmla="*/ 0 h 312"/>
                  <a:gd name="T38" fmla="*/ 410 w 425"/>
                  <a:gd name="T39" fmla="*/ 4 h 312"/>
                  <a:gd name="T40" fmla="*/ 403 w 425"/>
                  <a:gd name="T41" fmla="*/ 11 h 312"/>
                  <a:gd name="T42" fmla="*/ 392 w 425"/>
                  <a:gd name="T43" fmla="*/ 20 h 312"/>
                  <a:gd name="T44" fmla="*/ 377 w 425"/>
                  <a:gd name="T45" fmla="*/ 31 h 312"/>
                  <a:gd name="T46" fmla="*/ 360 w 425"/>
                  <a:gd name="T47" fmla="*/ 46 h 312"/>
                  <a:gd name="T48" fmla="*/ 341 w 425"/>
                  <a:gd name="T49" fmla="*/ 60 h 312"/>
                  <a:gd name="T50" fmla="*/ 318 w 425"/>
                  <a:gd name="T51" fmla="*/ 79 h 312"/>
                  <a:gd name="T52" fmla="*/ 295 w 425"/>
                  <a:gd name="T53" fmla="*/ 96 h 312"/>
                  <a:gd name="T54" fmla="*/ 266 w 425"/>
                  <a:gd name="T55" fmla="*/ 116 h 312"/>
                  <a:gd name="T56" fmla="*/ 236 w 425"/>
                  <a:gd name="T57" fmla="*/ 141 h 312"/>
                  <a:gd name="T58" fmla="*/ 203 w 425"/>
                  <a:gd name="T59" fmla="*/ 164 h 312"/>
                  <a:gd name="T60" fmla="*/ 168 w 425"/>
                  <a:gd name="T61" fmla="*/ 188 h 312"/>
                  <a:gd name="T62" fmla="*/ 131 w 425"/>
                  <a:gd name="T63" fmla="*/ 214 h 312"/>
                  <a:gd name="T64" fmla="*/ 91 w 425"/>
                  <a:gd name="T65" fmla="*/ 243 h 312"/>
                  <a:gd name="T66" fmla="*/ 47 w 425"/>
                  <a:gd name="T67" fmla="*/ 270 h 312"/>
                  <a:gd name="T68" fmla="*/ 3 w 425"/>
                  <a:gd name="T69" fmla="*/ 300 h 312"/>
                  <a:gd name="T70" fmla="*/ 10 w 425"/>
                  <a:gd name="T71" fmla="*/ 311 h 312"/>
                  <a:gd name="T72" fmla="*/ 3 w 425"/>
                  <a:gd name="T73" fmla="*/ 300 h 312"/>
                  <a:gd name="T74" fmla="*/ 0 w 425"/>
                  <a:gd name="T75" fmla="*/ 303 h 312"/>
                  <a:gd name="T76" fmla="*/ 0 w 425"/>
                  <a:gd name="T77" fmla="*/ 308 h 312"/>
                  <a:gd name="T78" fmla="*/ 4 w 425"/>
                  <a:gd name="T79" fmla="*/ 312 h 312"/>
                  <a:gd name="T80" fmla="*/ 9 w 425"/>
                  <a:gd name="T81" fmla="*/ 312 h 312"/>
                  <a:gd name="T82" fmla="*/ 1 w 425"/>
                  <a:gd name="T83" fmla="*/ 302 h 31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25"/>
                  <a:gd name="T127" fmla="*/ 0 h 312"/>
                  <a:gd name="T128" fmla="*/ 425 w 425"/>
                  <a:gd name="T129" fmla="*/ 312 h 31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25" h="312">
                    <a:moveTo>
                      <a:pt x="1" y="302"/>
                    </a:moveTo>
                    <a:lnTo>
                      <a:pt x="9" y="312"/>
                    </a:lnTo>
                    <a:lnTo>
                      <a:pt x="53" y="282"/>
                    </a:lnTo>
                    <a:lnTo>
                      <a:pt x="96" y="254"/>
                    </a:lnTo>
                    <a:lnTo>
                      <a:pt x="137" y="226"/>
                    </a:lnTo>
                    <a:lnTo>
                      <a:pt x="174" y="200"/>
                    </a:lnTo>
                    <a:lnTo>
                      <a:pt x="209" y="175"/>
                    </a:lnTo>
                    <a:lnTo>
                      <a:pt x="242" y="149"/>
                    </a:lnTo>
                    <a:lnTo>
                      <a:pt x="272" y="128"/>
                    </a:lnTo>
                    <a:lnTo>
                      <a:pt x="301" y="108"/>
                    </a:lnTo>
                    <a:lnTo>
                      <a:pt x="327" y="87"/>
                    </a:lnTo>
                    <a:lnTo>
                      <a:pt x="350" y="69"/>
                    </a:lnTo>
                    <a:lnTo>
                      <a:pt x="368" y="54"/>
                    </a:lnTo>
                    <a:lnTo>
                      <a:pt x="386" y="40"/>
                    </a:lnTo>
                    <a:lnTo>
                      <a:pt x="400" y="28"/>
                    </a:lnTo>
                    <a:lnTo>
                      <a:pt x="412" y="20"/>
                    </a:lnTo>
                    <a:lnTo>
                      <a:pt x="419" y="13"/>
                    </a:lnTo>
                    <a:lnTo>
                      <a:pt x="425" y="8"/>
                    </a:lnTo>
                    <a:lnTo>
                      <a:pt x="416" y="0"/>
                    </a:lnTo>
                    <a:lnTo>
                      <a:pt x="410" y="4"/>
                    </a:lnTo>
                    <a:lnTo>
                      <a:pt x="403" y="11"/>
                    </a:lnTo>
                    <a:lnTo>
                      <a:pt x="392" y="20"/>
                    </a:lnTo>
                    <a:lnTo>
                      <a:pt x="377" y="31"/>
                    </a:lnTo>
                    <a:lnTo>
                      <a:pt x="360" y="46"/>
                    </a:lnTo>
                    <a:lnTo>
                      <a:pt x="341" y="60"/>
                    </a:lnTo>
                    <a:lnTo>
                      <a:pt x="318" y="79"/>
                    </a:lnTo>
                    <a:lnTo>
                      <a:pt x="295" y="96"/>
                    </a:lnTo>
                    <a:lnTo>
                      <a:pt x="266" y="116"/>
                    </a:lnTo>
                    <a:lnTo>
                      <a:pt x="236" y="141"/>
                    </a:lnTo>
                    <a:lnTo>
                      <a:pt x="203" y="164"/>
                    </a:lnTo>
                    <a:lnTo>
                      <a:pt x="168" y="188"/>
                    </a:lnTo>
                    <a:lnTo>
                      <a:pt x="131" y="214"/>
                    </a:lnTo>
                    <a:lnTo>
                      <a:pt x="91" y="243"/>
                    </a:lnTo>
                    <a:lnTo>
                      <a:pt x="47" y="270"/>
                    </a:lnTo>
                    <a:lnTo>
                      <a:pt x="3" y="300"/>
                    </a:lnTo>
                    <a:lnTo>
                      <a:pt x="10" y="311"/>
                    </a:lnTo>
                    <a:lnTo>
                      <a:pt x="3" y="300"/>
                    </a:lnTo>
                    <a:lnTo>
                      <a:pt x="0" y="303"/>
                    </a:lnTo>
                    <a:lnTo>
                      <a:pt x="0" y="308"/>
                    </a:lnTo>
                    <a:lnTo>
                      <a:pt x="4" y="312"/>
                    </a:lnTo>
                    <a:lnTo>
                      <a:pt x="9" y="312"/>
                    </a:lnTo>
                    <a:lnTo>
                      <a:pt x="1" y="3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4" name="Freeform 89"/>
              <p:cNvSpPr>
                <a:spLocks/>
              </p:cNvSpPr>
              <p:nvPr/>
            </p:nvSpPr>
            <p:spPr bwMode="auto">
              <a:xfrm>
                <a:off x="7190" y="3390"/>
                <a:ext cx="76" cy="78"/>
              </a:xfrm>
              <a:custGeom>
                <a:avLst/>
                <a:gdLst>
                  <a:gd name="T0" fmla="*/ 37 w 76"/>
                  <a:gd name="T1" fmla="*/ 78 h 78"/>
                  <a:gd name="T2" fmla="*/ 42 w 76"/>
                  <a:gd name="T3" fmla="*/ 75 h 78"/>
                  <a:gd name="T4" fmla="*/ 52 w 76"/>
                  <a:gd name="T5" fmla="*/ 66 h 78"/>
                  <a:gd name="T6" fmla="*/ 65 w 76"/>
                  <a:gd name="T7" fmla="*/ 58 h 78"/>
                  <a:gd name="T8" fmla="*/ 76 w 76"/>
                  <a:gd name="T9" fmla="*/ 48 h 78"/>
                  <a:gd name="T10" fmla="*/ 37 w 76"/>
                  <a:gd name="T11" fmla="*/ 0 h 78"/>
                  <a:gd name="T12" fmla="*/ 26 w 76"/>
                  <a:gd name="T13" fmla="*/ 10 h 78"/>
                  <a:gd name="T14" fmla="*/ 13 w 76"/>
                  <a:gd name="T15" fmla="*/ 20 h 78"/>
                  <a:gd name="T16" fmla="*/ 4 w 76"/>
                  <a:gd name="T17" fmla="*/ 29 h 78"/>
                  <a:gd name="T18" fmla="*/ 0 w 76"/>
                  <a:gd name="T19" fmla="*/ 32 h 78"/>
                  <a:gd name="T20" fmla="*/ 37 w 76"/>
                  <a:gd name="T21" fmla="*/ 78 h 7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6"/>
                  <a:gd name="T34" fmla="*/ 0 h 78"/>
                  <a:gd name="T35" fmla="*/ 76 w 76"/>
                  <a:gd name="T36" fmla="*/ 78 h 7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6" h="78">
                    <a:moveTo>
                      <a:pt x="37" y="78"/>
                    </a:moveTo>
                    <a:lnTo>
                      <a:pt x="42" y="75"/>
                    </a:lnTo>
                    <a:lnTo>
                      <a:pt x="52" y="66"/>
                    </a:lnTo>
                    <a:lnTo>
                      <a:pt x="65" y="58"/>
                    </a:lnTo>
                    <a:lnTo>
                      <a:pt x="76" y="48"/>
                    </a:lnTo>
                    <a:lnTo>
                      <a:pt x="37" y="0"/>
                    </a:lnTo>
                    <a:lnTo>
                      <a:pt x="26" y="10"/>
                    </a:lnTo>
                    <a:lnTo>
                      <a:pt x="13" y="20"/>
                    </a:lnTo>
                    <a:lnTo>
                      <a:pt x="4" y="29"/>
                    </a:lnTo>
                    <a:lnTo>
                      <a:pt x="0" y="32"/>
                    </a:lnTo>
                    <a:lnTo>
                      <a:pt x="37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5" name="Freeform 90"/>
              <p:cNvSpPr>
                <a:spLocks/>
              </p:cNvSpPr>
              <p:nvPr/>
            </p:nvSpPr>
            <p:spPr bwMode="auto">
              <a:xfrm>
                <a:off x="7223" y="3432"/>
                <a:ext cx="49" cy="40"/>
              </a:xfrm>
              <a:custGeom>
                <a:avLst/>
                <a:gdLst>
                  <a:gd name="T0" fmla="*/ 39 w 49"/>
                  <a:gd name="T1" fmla="*/ 10 h 40"/>
                  <a:gd name="T2" fmla="*/ 39 w 49"/>
                  <a:gd name="T3" fmla="*/ 1 h 40"/>
                  <a:gd name="T4" fmla="*/ 27 w 49"/>
                  <a:gd name="T5" fmla="*/ 11 h 40"/>
                  <a:gd name="T6" fmla="*/ 16 w 49"/>
                  <a:gd name="T7" fmla="*/ 20 h 40"/>
                  <a:gd name="T8" fmla="*/ 4 w 49"/>
                  <a:gd name="T9" fmla="*/ 29 h 40"/>
                  <a:gd name="T10" fmla="*/ 0 w 49"/>
                  <a:gd name="T11" fmla="*/ 32 h 40"/>
                  <a:gd name="T12" fmla="*/ 9 w 49"/>
                  <a:gd name="T13" fmla="*/ 40 h 40"/>
                  <a:gd name="T14" fmla="*/ 13 w 49"/>
                  <a:gd name="T15" fmla="*/ 37 h 40"/>
                  <a:gd name="T16" fmla="*/ 22 w 49"/>
                  <a:gd name="T17" fmla="*/ 29 h 40"/>
                  <a:gd name="T18" fmla="*/ 36 w 49"/>
                  <a:gd name="T19" fmla="*/ 20 h 40"/>
                  <a:gd name="T20" fmla="*/ 48 w 49"/>
                  <a:gd name="T21" fmla="*/ 10 h 40"/>
                  <a:gd name="T22" fmla="*/ 48 w 49"/>
                  <a:gd name="T23" fmla="*/ 1 h 40"/>
                  <a:gd name="T24" fmla="*/ 48 w 49"/>
                  <a:gd name="T25" fmla="*/ 10 h 40"/>
                  <a:gd name="T26" fmla="*/ 49 w 49"/>
                  <a:gd name="T27" fmla="*/ 6 h 40"/>
                  <a:gd name="T28" fmla="*/ 48 w 49"/>
                  <a:gd name="T29" fmla="*/ 1 h 40"/>
                  <a:gd name="T30" fmla="*/ 43 w 49"/>
                  <a:gd name="T31" fmla="*/ 0 h 40"/>
                  <a:gd name="T32" fmla="*/ 39 w 49"/>
                  <a:gd name="T33" fmla="*/ 1 h 40"/>
                  <a:gd name="T34" fmla="*/ 39 w 49"/>
                  <a:gd name="T35" fmla="*/ 10 h 4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"/>
                  <a:gd name="T55" fmla="*/ 0 h 40"/>
                  <a:gd name="T56" fmla="*/ 49 w 49"/>
                  <a:gd name="T57" fmla="*/ 40 h 4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" h="40">
                    <a:moveTo>
                      <a:pt x="39" y="10"/>
                    </a:moveTo>
                    <a:lnTo>
                      <a:pt x="39" y="1"/>
                    </a:lnTo>
                    <a:lnTo>
                      <a:pt x="27" y="11"/>
                    </a:lnTo>
                    <a:lnTo>
                      <a:pt x="16" y="20"/>
                    </a:lnTo>
                    <a:lnTo>
                      <a:pt x="4" y="29"/>
                    </a:lnTo>
                    <a:lnTo>
                      <a:pt x="0" y="32"/>
                    </a:lnTo>
                    <a:lnTo>
                      <a:pt x="9" y="40"/>
                    </a:lnTo>
                    <a:lnTo>
                      <a:pt x="13" y="37"/>
                    </a:lnTo>
                    <a:lnTo>
                      <a:pt x="22" y="29"/>
                    </a:lnTo>
                    <a:lnTo>
                      <a:pt x="36" y="20"/>
                    </a:lnTo>
                    <a:lnTo>
                      <a:pt x="48" y="10"/>
                    </a:lnTo>
                    <a:lnTo>
                      <a:pt x="48" y="1"/>
                    </a:lnTo>
                    <a:lnTo>
                      <a:pt x="48" y="10"/>
                    </a:lnTo>
                    <a:lnTo>
                      <a:pt x="49" y="6"/>
                    </a:lnTo>
                    <a:lnTo>
                      <a:pt x="48" y="1"/>
                    </a:lnTo>
                    <a:lnTo>
                      <a:pt x="43" y="0"/>
                    </a:lnTo>
                    <a:lnTo>
                      <a:pt x="39" y="1"/>
                    </a:lnTo>
                    <a:lnTo>
                      <a:pt x="39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6" name="Freeform 91"/>
              <p:cNvSpPr>
                <a:spLocks/>
              </p:cNvSpPr>
              <p:nvPr/>
            </p:nvSpPr>
            <p:spPr bwMode="auto">
              <a:xfrm>
                <a:off x="7222" y="3384"/>
                <a:ext cx="49" cy="58"/>
              </a:xfrm>
              <a:custGeom>
                <a:avLst/>
                <a:gdLst>
                  <a:gd name="T0" fmla="*/ 10 w 49"/>
                  <a:gd name="T1" fmla="*/ 10 h 58"/>
                  <a:gd name="T2" fmla="*/ 1 w 49"/>
                  <a:gd name="T3" fmla="*/ 10 h 58"/>
                  <a:gd name="T4" fmla="*/ 40 w 49"/>
                  <a:gd name="T5" fmla="*/ 58 h 58"/>
                  <a:gd name="T6" fmla="*/ 49 w 49"/>
                  <a:gd name="T7" fmla="*/ 49 h 58"/>
                  <a:gd name="T8" fmla="*/ 10 w 49"/>
                  <a:gd name="T9" fmla="*/ 2 h 58"/>
                  <a:gd name="T10" fmla="*/ 1 w 49"/>
                  <a:gd name="T11" fmla="*/ 2 h 58"/>
                  <a:gd name="T12" fmla="*/ 10 w 49"/>
                  <a:gd name="T13" fmla="*/ 2 h 58"/>
                  <a:gd name="T14" fmla="*/ 5 w 49"/>
                  <a:gd name="T15" fmla="*/ 0 h 58"/>
                  <a:gd name="T16" fmla="*/ 1 w 49"/>
                  <a:gd name="T17" fmla="*/ 2 h 58"/>
                  <a:gd name="T18" fmla="*/ 0 w 49"/>
                  <a:gd name="T19" fmla="*/ 6 h 58"/>
                  <a:gd name="T20" fmla="*/ 1 w 49"/>
                  <a:gd name="T21" fmla="*/ 10 h 58"/>
                  <a:gd name="T22" fmla="*/ 10 w 49"/>
                  <a:gd name="T23" fmla="*/ 10 h 5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9"/>
                  <a:gd name="T37" fmla="*/ 0 h 58"/>
                  <a:gd name="T38" fmla="*/ 49 w 49"/>
                  <a:gd name="T39" fmla="*/ 58 h 5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9" h="58">
                    <a:moveTo>
                      <a:pt x="10" y="10"/>
                    </a:moveTo>
                    <a:lnTo>
                      <a:pt x="1" y="10"/>
                    </a:lnTo>
                    <a:lnTo>
                      <a:pt x="40" y="58"/>
                    </a:lnTo>
                    <a:lnTo>
                      <a:pt x="49" y="49"/>
                    </a:lnTo>
                    <a:lnTo>
                      <a:pt x="10" y="2"/>
                    </a:lnTo>
                    <a:lnTo>
                      <a:pt x="1" y="2"/>
                    </a:lnTo>
                    <a:lnTo>
                      <a:pt x="10" y="2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1" y="10"/>
                    </a:lnTo>
                    <a:lnTo>
                      <a:pt x="10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Freeform 92"/>
              <p:cNvSpPr>
                <a:spLocks/>
              </p:cNvSpPr>
              <p:nvPr/>
            </p:nvSpPr>
            <p:spPr bwMode="auto">
              <a:xfrm>
                <a:off x="7184" y="3386"/>
                <a:ext cx="48" cy="42"/>
              </a:xfrm>
              <a:custGeom>
                <a:avLst/>
                <a:gdLst>
                  <a:gd name="T0" fmla="*/ 10 w 48"/>
                  <a:gd name="T1" fmla="*/ 31 h 42"/>
                  <a:gd name="T2" fmla="*/ 10 w 48"/>
                  <a:gd name="T3" fmla="*/ 40 h 42"/>
                  <a:gd name="T4" fmla="*/ 15 w 48"/>
                  <a:gd name="T5" fmla="*/ 37 h 42"/>
                  <a:gd name="T6" fmla="*/ 23 w 48"/>
                  <a:gd name="T7" fmla="*/ 29 h 42"/>
                  <a:gd name="T8" fmla="*/ 36 w 48"/>
                  <a:gd name="T9" fmla="*/ 19 h 42"/>
                  <a:gd name="T10" fmla="*/ 48 w 48"/>
                  <a:gd name="T11" fmla="*/ 8 h 42"/>
                  <a:gd name="T12" fmla="*/ 39 w 48"/>
                  <a:gd name="T13" fmla="*/ 0 h 42"/>
                  <a:gd name="T14" fmla="*/ 27 w 48"/>
                  <a:gd name="T15" fmla="*/ 10 h 42"/>
                  <a:gd name="T16" fmla="*/ 15 w 48"/>
                  <a:gd name="T17" fmla="*/ 20 h 42"/>
                  <a:gd name="T18" fmla="*/ 6 w 48"/>
                  <a:gd name="T19" fmla="*/ 29 h 42"/>
                  <a:gd name="T20" fmla="*/ 2 w 48"/>
                  <a:gd name="T21" fmla="*/ 31 h 42"/>
                  <a:gd name="T22" fmla="*/ 2 w 48"/>
                  <a:gd name="T23" fmla="*/ 40 h 42"/>
                  <a:gd name="T24" fmla="*/ 2 w 48"/>
                  <a:gd name="T25" fmla="*/ 31 h 42"/>
                  <a:gd name="T26" fmla="*/ 0 w 48"/>
                  <a:gd name="T27" fmla="*/ 36 h 42"/>
                  <a:gd name="T28" fmla="*/ 2 w 48"/>
                  <a:gd name="T29" fmla="*/ 40 h 42"/>
                  <a:gd name="T30" fmla="*/ 6 w 48"/>
                  <a:gd name="T31" fmla="*/ 42 h 42"/>
                  <a:gd name="T32" fmla="*/ 10 w 48"/>
                  <a:gd name="T33" fmla="*/ 40 h 42"/>
                  <a:gd name="T34" fmla="*/ 10 w 48"/>
                  <a:gd name="T35" fmla="*/ 31 h 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"/>
                  <a:gd name="T55" fmla="*/ 0 h 42"/>
                  <a:gd name="T56" fmla="*/ 48 w 48"/>
                  <a:gd name="T57" fmla="*/ 42 h 4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" h="42">
                    <a:moveTo>
                      <a:pt x="10" y="31"/>
                    </a:moveTo>
                    <a:lnTo>
                      <a:pt x="10" y="40"/>
                    </a:lnTo>
                    <a:lnTo>
                      <a:pt x="15" y="37"/>
                    </a:lnTo>
                    <a:lnTo>
                      <a:pt x="23" y="29"/>
                    </a:lnTo>
                    <a:lnTo>
                      <a:pt x="36" y="19"/>
                    </a:lnTo>
                    <a:lnTo>
                      <a:pt x="48" y="8"/>
                    </a:lnTo>
                    <a:lnTo>
                      <a:pt x="39" y="0"/>
                    </a:lnTo>
                    <a:lnTo>
                      <a:pt x="27" y="10"/>
                    </a:lnTo>
                    <a:lnTo>
                      <a:pt x="15" y="20"/>
                    </a:lnTo>
                    <a:lnTo>
                      <a:pt x="6" y="29"/>
                    </a:lnTo>
                    <a:lnTo>
                      <a:pt x="2" y="31"/>
                    </a:lnTo>
                    <a:lnTo>
                      <a:pt x="2" y="40"/>
                    </a:lnTo>
                    <a:lnTo>
                      <a:pt x="2" y="31"/>
                    </a:lnTo>
                    <a:lnTo>
                      <a:pt x="0" y="36"/>
                    </a:lnTo>
                    <a:lnTo>
                      <a:pt x="2" y="40"/>
                    </a:lnTo>
                    <a:lnTo>
                      <a:pt x="6" y="42"/>
                    </a:lnTo>
                    <a:lnTo>
                      <a:pt x="10" y="40"/>
                    </a:lnTo>
                    <a:lnTo>
                      <a:pt x="10" y="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8" name="Freeform 93"/>
              <p:cNvSpPr>
                <a:spLocks/>
              </p:cNvSpPr>
              <p:nvPr/>
            </p:nvSpPr>
            <p:spPr bwMode="auto">
              <a:xfrm>
                <a:off x="7186" y="3417"/>
                <a:ext cx="47" cy="57"/>
              </a:xfrm>
              <a:custGeom>
                <a:avLst/>
                <a:gdLst>
                  <a:gd name="T0" fmla="*/ 37 w 47"/>
                  <a:gd name="T1" fmla="*/ 47 h 57"/>
                  <a:gd name="T2" fmla="*/ 46 w 47"/>
                  <a:gd name="T3" fmla="*/ 47 h 57"/>
                  <a:gd name="T4" fmla="*/ 8 w 47"/>
                  <a:gd name="T5" fmla="*/ 0 h 57"/>
                  <a:gd name="T6" fmla="*/ 0 w 47"/>
                  <a:gd name="T7" fmla="*/ 9 h 57"/>
                  <a:gd name="T8" fmla="*/ 37 w 47"/>
                  <a:gd name="T9" fmla="*/ 55 h 57"/>
                  <a:gd name="T10" fmla="*/ 46 w 47"/>
                  <a:gd name="T11" fmla="*/ 55 h 57"/>
                  <a:gd name="T12" fmla="*/ 37 w 47"/>
                  <a:gd name="T13" fmla="*/ 55 h 57"/>
                  <a:gd name="T14" fmla="*/ 41 w 47"/>
                  <a:gd name="T15" fmla="*/ 57 h 57"/>
                  <a:gd name="T16" fmla="*/ 46 w 47"/>
                  <a:gd name="T17" fmla="*/ 55 h 57"/>
                  <a:gd name="T18" fmla="*/ 47 w 47"/>
                  <a:gd name="T19" fmla="*/ 51 h 57"/>
                  <a:gd name="T20" fmla="*/ 46 w 47"/>
                  <a:gd name="T21" fmla="*/ 47 h 57"/>
                  <a:gd name="T22" fmla="*/ 37 w 47"/>
                  <a:gd name="T23" fmla="*/ 47 h 5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7"/>
                  <a:gd name="T37" fmla="*/ 0 h 57"/>
                  <a:gd name="T38" fmla="*/ 47 w 47"/>
                  <a:gd name="T39" fmla="*/ 57 h 5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7" h="57">
                    <a:moveTo>
                      <a:pt x="37" y="47"/>
                    </a:moveTo>
                    <a:lnTo>
                      <a:pt x="46" y="47"/>
                    </a:lnTo>
                    <a:lnTo>
                      <a:pt x="8" y="0"/>
                    </a:lnTo>
                    <a:lnTo>
                      <a:pt x="0" y="9"/>
                    </a:lnTo>
                    <a:lnTo>
                      <a:pt x="37" y="55"/>
                    </a:lnTo>
                    <a:lnTo>
                      <a:pt x="46" y="55"/>
                    </a:lnTo>
                    <a:lnTo>
                      <a:pt x="37" y="55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47" y="51"/>
                    </a:lnTo>
                    <a:lnTo>
                      <a:pt x="46" y="47"/>
                    </a:lnTo>
                    <a:lnTo>
                      <a:pt x="37" y="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Freeform 94"/>
              <p:cNvSpPr>
                <a:spLocks/>
              </p:cNvSpPr>
              <p:nvPr/>
            </p:nvSpPr>
            <p:spPr bwMode="auto">
              <a:xfrm>
                <a:off x="7438" y="3268"/>
                <a:ext cx="10" cy="10"/>
              </a:xfrm>
              <a:custGeom>
                <a:avLst/>
                <a:gdLst>
                  <a:gd name="T0" fmla="*/ 10 w 10"/>
                  <a:gd name="T1" fmla="*/ 1 h 10"/>
                  <a:gd name="T2" fmla="*/ 5 w 10"/>
                  <a:gd name="T3" fmla="*/ 0 h 10"/>
                  <a:gd name="T4" fmla="*/ 1 w 10"/>
                  <a:gd name="T5" fmla="*/ 1 h 10"/>
                  <a:gd name="T6" fmla="*/ 0 w 10"/>
                  <a:gd name="T7" fmla="*/ 5 h 10"/>
                  <a:gd name="T8" fmla="*/ 1 w 10"/>
                  <a:gd name="T9" fmla="*/ 10 h 10"/>
                  <a:gd name="T10" fmla="*/ 10 w 10"/>
                  <a:gd name="T11" fmla="*/ 1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"/>
                  <a:gd name="T19" fmla="*/ 0 h 10"/>
                  <a:gd name="T20" fmla="*/ 10 w 10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" h="10">
                    <a:moveTo>
                      <a:pt x="10" y="1"/>
                    </a:moveTo>
                    <a:lnTo>
                      <a:pt x="5" y="0"/>
                    </a:lnTo>
                    <a:lnTo>
                      <a:pt x="1" y="1"/>
                    </a:lnTo>
                    <a:lnTo>
                      <a:pt x="0" y="5"/>
                    </a:lnTo>
                    <a:lnTo>
                      <a:pt x="1" y="10"/>
                    </a:lnTo>
                    <a:lnTo>
                      <a:pt x="1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0" name="Freeform 95"/>
              <p:cNvSpPr>
                <a:spLocks/>
              </p:cNvSpPr>
              <p:nvPr/>
            </p:nvSpPr>
            <p:spPr bwMode="auto">
              <a:xfrm>
                <a:off x="7322" y="3269"/>
                <a:ext cx="136" cy="153"/>
              </a:xfrm>
              <a:custGeom>
                <a:avLst/>
                <a:gdLst>
                  <a:gd name="T0" fmla="*/ 9 w 136"/>
                  <a:gd name="T1" fmla="*/ 153 h 153"/>
                  <a:gd name="T2" fmla="*/ 59 w 136"/>
                  <a:gd name="T3" fmla="*/ 112 h 153"/>
                  <a:gd name="T4" fmla="*/ 94 w 136"/>
                  <a:gd name="T5" fmla="*/ 81 h 153"/>
                  <a:gd name="T6" fmla="*/ 117 w 136"/>
                  <a:gd name="T7" fmla="*/ 58 h 153"/>
                  <a:gd name="T8" fmla="*/ 131 w 136"/>
                  <a:gd name="T9" fmla="*/ 39 h 153"/>
                  <a:gd name="T10" fmla="*/ 136 w 136"/>
                  <a:gd name="T11" fmla="*/ 26 h 153"/>
                  <a:gd name="T12" fmla="*/ 136 w 136"/>
                  <a:gd name="T13" fmla="*/ 15 h 153"/>
                  <a:gd name="T14" fmla="*/ 130 w 136"/>
                  <a:gd name="T15" fmla="*/ 7 h 153"/>
                  <a:gd name="T16" fmla="*/ 126 w 136"/>
                  <a:gd name="T17" fmla="*/ 0 h 153"/>
                  <a:gd name="T18" fmla="*/ 117 w 136"/>
                  <a:gd name="T19" fmla="*/ 9 h 153"/>
                  <a:gd name="T20" fmla="*/ 121 w 136"/>
                  <a:gd name="T21" fmla="*/ 13 h 153"/>
                  <a:gd name="T22" fmla="*/ 124 w 136"/>
                  <a:gd name="T23" fmla="*/ 17 h 153"/>
                  <a:gd name="T24" fmla="*/ 124 w 136"/>
                  <a:gd name="T25" fmla="*/ 23 h 153"/>
                  <a:gd name="T26" fmla="*/ 120 w 136"/>
                  <a:gd name="T27" fmla="*/ 33 h 153"/>
                  <a:gd name="T28" fmla="*/ 108 w 136"/>
                  <a:gd name="T29" fmla="*/ 49 h 153"/>
                  <a:gd name="T30" fmla="*/ 85 w 136"/>
                  <a:gd name="T31" fmla="*/ 72 h 153"/>
                  <a:gd name="T32" fmla="*/ 51 w 136"/>
                  <a:gd name="T33" fmla="*/ 104 h 153"/>
                  <a:gd name="T34" fmla="*/ 0 w 136"/>
                  <a:gd name="T35" fmla="*/ 144 h 153"/>
                  <a:gd name="T36" fmla="*/ 9 w 136"/>
                  <a:gd name="T37" fmla="*/ 153 h 15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6"/>
                  <a:gd name="T58" fmla="*/ 0 h 153"/>
                  <a:gd name="T59" fmla="*/ 136 w 136"/>
                  <a:gd name="T60" fmla="*/ 153 h 15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6" h="153">
                    <a:moveTo>
                      <a:pt x="9" y="153"/>
                    </a:moveTo>
                    <a:lnTo>
                      <a:pt x="59" y="112"/>
                    </a:lnTo>
                    <a:lnTo>
                      <a:pt x="94" y="81"/>
                    </a:lnTo>
                    <a:lnTo>
                      <a:pt x="117" y="58"/>
                    </a:lnTo>
                    <a:lnTo>
                      <a:pt x="131" y="39"/>
                    </a:lnTo>
                    <a:lnTo>
                      <a:pt x="136" y="26"/>
                    </a:lnTo>
                    <a:lnTo>
                      <a:pt x="136" y="15"/>
                    </a:lnTo>
                    <a:lnTo>
                      <a:pt x="130" y="7"/>
                    </a:lnTo>
                    <a:lnTo>
                      <a:pt x="126" y="0"/>
                    </a:lnTo>
                    <a:lnTo>
                      <a:pt x="117" y="9"/>
                    </a:lnTo>
                    <a:lnTo>
                      <a:pt x="121" y="13"/>
                    </a:lnTo>
                    <a:lnTo>
                      <a:pt x="124" y="17"/>
                    </a:lnTo>
                    <a:lnTo>
                      <a:pt x="124" y="23"/>
                    </a:lnTo>
                    <a:lnTo>
                      <a:pt x="120" y="33"/>
                    </a:lnTo>
                    <a:lnTo>
                      <a:pt x="108" y="49"/>
                    </a:lnTo>
                    <a:lnTo>
                      <a:pt x="85" y="72"/>
                    </a:lnTo>
                    <a:lnTo>
                      <a:pt x="51" y="104"/>
                    </a:lnTo>
                    <a:lnTo>
                      <a:pt x="0" y="144"/>
                    </a:lnTo>
                    <a:lnTo>
                      <a:pt x="9" y="1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1" name="Freeform 96"/>
              <p:cNvSpPr>
                <a:spLocks/>
              </p:cNvSpPr>
              <p:nvPr/>
            </p:nvSpPr>
            <p:spPr bwMode="auto">
              <a:xfrm>
                <a:off x="7321" y="3413"/>
                <a:ext cx="10" cy="10"/>
              </a:xfrm>
              <a:custGeom>
                <a:avLst/>
                <a:gdLst>
                  <a:gd name="T0" fmla="*/ 1 w 10"/>
                  <a:gd name="T1" fmla="*/ 0 h 10"/>
                  <a:gd name="T2" fmla="*/ 0 w 10"/>
                  <a:gd name="T3" fmla="*/ 4 h 10"/>
                  <a:gd name="T4" fmla="*/ 1 w 10"/>
                  <a:gd name="T5" fmla="*/ 9 h 10"/>
                  <a:gd name="T6" fmla="*/ 6 w 10"/>
                  <a:gd name="T7" fmla="*/ 10 h 10"/>
                  <a:gd name="T8" fmla="*/ 10 w 10"/>
                  <a:gd name="T9" fmla="*/ 9 h 10"/>
                  <a:gd name="T10" fmla="*/ 1 w 10"/>
                  <a:gd name="T11" fmla="*/ 0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"/>
                  <a:gd name="T19" fmla="*/ 0 h 10"/>
                  <a:gd name="T20" fmla="*/ 10 w 10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" h="10">
                    <a:moveTo>
                      <a:pt x="1" y="0"/>
                    </a:moveTo>
                    <a:lnTo>
                      <a:pt x="0" y="4"/>
                    </a:lnTo>
                    <a:lnTo>
                      <a:pt x="1" y="9"/>
                    </a:lnTo>
                    <a:lnTo>
                      <a:pt x="6" y="10"/>
                    </a:lnTo>
                    <a:lnTo>
                      <a:pt x="10" y="9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9" name="Line 97"/>
            <p:cNvSpPr>
              <a:spLocks noChangeShapeType="1"/>
            </p:cNvSpPr>
            <p:nvPr/>
          </p:nvSpPr>
          <p:spPr bwMode="auto">
            <a:xfrm>
              <a:off x="6110" y="2777"/>
              <a:ext cx="366" cy="24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98"/>
            <p:cNvSpPr>
              <a:spLocks noChangeShapeType="1"/>
            </p:cNvSpPr>
            <p:nvPr/>
          </p:nvSpPr>
          <p:spPr bwMode="auto">
            <a:xfrm>
              <a:off x="6110" y="2826"/>
              <a:ext cx="366" cy="24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99"/>
            <p:cNvSpPr>
              <a:spLocks noChangeShapeType="1"/>
            </p:cNvSpPr>
            <p:nvPr/>
          </p:nvSpPr>
          <p:spPr bwMode="auto">
            <a:xfrm>
              <a:off x="6110" y="2862"/>
              <a:ext cx="366" cy="24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100"/>
            <p:cNvSpPr>
              <a:spLocks noChangeShapeType="1"/>
            </p:cNvSpPr>
            <p:nvPr/>
          </p:nvSpPr>
          <p:spPr bwMode="auto">
            <a:xfrm>
              <a:off x="6110" y="2911"/>
              <a:ext cx="366" cy="24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101"/>
            <p:cNvSpPr>
              <a:spLocks noChangeShapeType="1"/>
            </p:cNvSpPr>
            <p:nvPr/>
          </p:nvSpPr>
          <p:spPr bwMode="auto">
            <a:xfrm>
              <a:off x="6123" y="2972"/>
              <a:ext cx="176" cy="24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705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571500" y="1143000"/>
            <a:ext cx="7581900" cy="2362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b="1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TIẾT HỌC KẾT THÚC</a:t>
            </a:r>
          </a:p>
          <a:p>
            <a:pPr algn="ctr"/>
            <a:r>
              <a:rPr lang="en-US" sz="4000" b="1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CHÚC CÁC CON CHĂM NGOAN!</a:t>
            </a:r>
            <a:endParaRPr lang="en-US" sz="40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1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990600"/>
            <a:ext cx="9144000" cy="6858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</a:p>
        </p:txBody>
      </p:sp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33400" y="5321300"/>
          <a:ext cx="1833563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469696" imgH="393529" progId="Equation.3">
                  <p:embed/>
                </p:oleObj>
              </mc:Choice>
              <mc:Fallback>
                <p:oleObj name="Equation" r:id="rId3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21300"/>
                        <a:ext cx="1833563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533400" y="3810000"/>
          <a:ext cx="19161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495085" imgH="393529" progId="Equation.3">
                  <p:embed/>
                </p:oleObj>
              </mc:Choice>
              <mc:Fallback>
                <p:oleObj name="Equation" r:id="rId5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10000"/>
                        <a:ext cx="1916113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27050" y="2286000"/>
          <a:ext cx="20637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7" imgW="533169" imgH="393529" progId="Equation.3">
                  <p:embed/>
                </p:oleObj>
              </mc:Choice>
              <mc:Fallback>
                <p:oleObj name="Equation" r:id="rId7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86000"/>
                        <a:ext cx="20637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14"/>
          <p:cNvGraphicFramePr>
            <a:graphicFrameLocks noChangeAspect="1"/>
          </p:cNvGraphicFramePr>
          <p:nvPr/>
        </p:nvGraphicFramePr>
        <p:xfrm>
          <a:off x="5995988" y="4419600"/>
          <a:ext cx="2462212" cy="171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lip" r:id="rId9" imgW="1036015" imgH="504749" progId="MS_ClipArt_Gallery.2">
                  <p:embed/>
                </p:oleObj>
              </mc:Choice>
              <mc:Fallback>
                <p:oleObj name="Clip" r:id="rId9" imgW="1036015" imgH="50474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5988" y="4419600"/>
                        <a:ext cx="2462212" cy="171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9" name="Group 15"/>
          <p:cNvGrpSpPr>
            <a:grpSpLocks/>
          </p:cNvGrpSpPr>
          <p:nvPr/>
        </p:nvGrpSpPr>
        <p:grpSpPr bwMode="auto">
          <a:xfrm>
            <a:off x="6248400" y="2614613"/>
            <a:ext cx="1947863" cy="1728787"/>
            <a:chOff x="3744" y="2352"/>
            <a:chExt cx="1872" cy="1680"/>
          </a:xfrm>
        </p:grpSpPr>
        <p:grpSp>
          <p:nvGrpSpPr>
            <p:cNvPr id="3080" name="Group 16"/>
            <p:cNvGrpSpPr>
              <a:grpSpLocks/>
            </p:cNvGrpSpPr>
            <p:nvPr/>
          </p:nvGrpSpPr>
          <p:grpSpPr bwMode="auto">
            <a:xfrm>
              <a:off x="3744" y="2352"/>
              <a:ext cx="1872" cy="1680"/>
              <a:chOff x="627" y="1824"/>
              <a:chExt cx="1628" cy="1408"/>
            </a:xfrm>
          </p:grpSpPr>
          <p:sp>
            <p:nvSpPr>
              <p:cNvPr id="3082" name="Freeform 17"/>
              <p:cNvSpPr>
                <a:spLocks/>
              </p:cNvSpPr>
              <p:nvPr/>
            </p:nvSpPr>
            <p:spPr bwMode="auto">
              <a:xfrm>
                <a:off x="714" y="1824"/>
                <a:ext cx="1406" cy="1408"/>
              </a:xfrm>
              <a:custGeom>
                <a:avLst/>
                <a:gdLst>
                  <a:gd name="T0" fmla="*/ 695 w 2812"/>
                  <a:gd name="T1" fmla="*/ 694 h 2816"/>
                  <a:gd name="T2" fmla="*/ 696 w 2812"/>
                  <a:gd name="T3" fmla="*/ 629 h 2816"/>
                  <a:gd name="T4" fmla="*/ 696 w 2812"/>
                  <a:gd name="T5" fmla="*/ 559 h 2816"/>
                  <a:gd name="T6" fmla="*/ 697 w 2812"/>
                  <a:gd name="T7" fmla="*/ 489 h 2816"/>
                  <a:gd name="T8" fmla="*/ 699 w 2812"/>
                  <a:gd name="T9" fmla="*/ 420 h 2816"/>
                  <a:gd name="T10" fmla="*/ 703 w 2812"/>
                  <a:gd name="T11" fmla="*/ 350 h 2816"/>
                  <a:gd name="T12" fmla="*/ 696 w 2812"/>
                  <a:gd name="T13" fmla="*/ 280 h 2816"/>
                  <a:gd name="T14" fmla="*/ 703 w 2812"/>
                  <a:gd name="T15" fmla="*/ 210 h 2816"/>
                  <a:gd name="T16" fmla="*/ 702 w 2812"/>
                  <a:gd name="T17" fmla="*/ 142 h 2816"/>
                  <a:gd name="T18" fmla="*/ 701 w 2812"/>
                  <a:gd name="T19" fmla="*/ 74 h 2816"/>
                  <a:gd name="T20" fmla="*/ 694 w 2812"/>
                  <a:gd name="T21" fmla="*/ 11 h 2816"/>
                  <a:gd name="T22" fmla="*/ 629 w 2812"/>
                  <a:gd name="T23" fmla="*/ 8 h 2816"/>
                  <a:gd name="T24" fmla="*/ 559 w 2812"/>
                  <a:gd name="T25" fmla="*/ 0 h 2816"/>
                  <a:gd name="T26" fmla="*/ 489 w 2812"/>
                  <a:gd name="T27" fmla="*/ 11 h 2816"/>
                  <a:gd name="T28" fmla="*/ 420 w 2812"/>
                  <a:gd name="T29" fmla="*/ 9 h 2816"/>
                  <a:gd name="T30" fmla="*/ 350 w 2812"/>
                  <a:gd name="T31" fmla="*/ 5 h 2816"/>
                  <a:gd name="T32" fmla="*/ 280 w 2812"/>
                  <a:gd name="T33" fmla="*/ 2 h 2816"/>
                  <a:gd name="T34" fmla="*/ 211 w 2812"/>
                  <a:gd name="T35" fmla="*/ 6 h 2816"/>
                  <a:gd name="T36" fmla="*/ 142 w 2812"/>
                  <a:gd name="T37" fmla="*/ 12 h 2816"/>
                  <a:gd name="T38" fmla="*/ 73 w 2812"/>
                  <a:gd name="T39" fmla="*/ 6 h 2816"/>
                  <a:gd name="T40" fmla="*/ 2 w 2812"/>
                  <a:gd name="T41" fmla="*/ 2 h 2816"/>
                  <a:gd name="T42" fmla="*/ 0 w 2812"/>
                  <a:gd name="T43" fmla="*/ 76 h 2816"/>
                  <a:gd name="T44" fmla="*/ 8 w 2812"/>
                  <a:gd name="T45" fmla="*/ 146 h 2816"/>
                  <a:gd name="T46" fmla="*/ 12 w 2812"/>
                  <a:gd name="T47" fmla="*/ 215 h 2816"/>
                  <a:gd name="T48" fmla="*/ 12 w 2812"/>
                  <a:gd name="T49" fmla="*/ 285 h 2816"/>
                  <a:gd name="T50" fmla="*/ 11 w 2812"/>
                  <a:gd name="T51" fmla="*/ 354 h 2816"/>
                  <a:gd name="T52" fmla="*/ 3 w 2812"/>
                  <a:gd name="T53" fmla="*/ 424 h 2816"/>
                  <a:gd name="T54" fmla="*/ 5 w 2812"/>
                  <a:gd name="T55" fmla="*/ 493 h 2816"/>
                  <a:gd name="T56" fmla="*/ 9 w 2812"/>
                  <a:gd name="T57" fmla="*/ 562 h 2816"/>
                  <a:gd name="T58" fmla="*/ 4 w 2812"/>
                  <a:gd name="T59" fmla="*/ 631 h 2816"/>
                  <a:gd name="T60" fmla="*/ 5 w 2812"/>
                  <a:gd name="T61" fmla="*/ 699 h 2816"/>
                  <a:gd name="T62" fmla="*/ 75 w 2812"/>
                  <a:gd name="T63" fmla="*/ 692 h 2816"/>
                  <a:gd name="T64" fmla="*/ 146 w 2812"/>
                  <a:gd name="T65" fmla="*/ 695 h 2816"/>
                  <a:gd name="T66" fmla="*/ 215 w 2812"/>
                  <a:gd name="T67" fmla="*/ 697 h 2816"/>
                  <a:gd name="T68" fmla="*/ 285 w 2812"/>
                  <a:gd name="T69" fmla="*/ 701 h 2816"/>
                  <a:gd name="T70" fmla="*/ 355 w 2812"/>
                  <a:gd name="T71" fmla="*/ 696 h 2816"/>
                  <a:gd name="T72" fmla="*/ 424 w 2812"/>
                  <a:gd name="T73" fmla="*/ 704 h 2816"/>
                  <a:gd name="T74" fmla="*/ 494 w 2812"/>
                  <a:gd name="T75" fmla="*/ 698 h 2816"/>
                  <a:gd name="T76" fmla="*/ 563 w 2812"/>
                  <a:gd name="T77" fmla="*/ 702 h 2816"/>
                  <a:gd name="T78" fmla="*/ 631 w 2812"/>
                  <a:gd name="T79" fmla="*/ 699 h 2816"/>
                  <a:gd name="T80" fmla="*/ 695 w 2812"/>
                  <a:gd name="T81" fmla="*/ 694 h 281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12"/>
                  <a:gd name="T124" fmla="*/ 0 h 2816"/>
                  <a:gd name="T125" fmla="*/ 2812 w 2812"/>
                  <a:gd name="T126" fmla="*/ 2816 h 281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12" h="2816">
                    <a:moveTo>
                      <a:pt x="2777" y="2776"/>
                    </a:moveTo>
                    <a:lnTo>
                      <a:pt x="2782" y="2514"/>
                    </a:lnTo>
                    <a:lnTo>
                      <a:pt x="2782" y="2234"/>
                    </a:lnTo>
                    <a:lnTo>
                      <a:pt x="2788" y="1957"/>
                    </a:lnTo>
                    <a:lnTo>
                      <a:pt x="2793" y="1678"/>
                    </a:lnTo>
                    <a:lnTo>
                      <a:pt x="2812" y="1399"/>
                    </a:lnTo>
                    <a:lnTo>
                      <a:pt x="2784" y="1120"/>
                    </a:lnTo>
                    <a:lnTo>
                      <a:pt x="2810" y="841"/>
                    </a:lnTo>
                    <a:lnTo>
                      <a:pt x="2807" y="567"/>
                    </a:lnTo>
                    <a:lnTo>
                      <a:pt x="2803" y="294"/>
                    </a:lnTo>
                    <a:lnTo>
                      <a:pt x="2774" y="43"/>
                    </a:lnTo>
                    <a:lnTo>
                      <a:pt x="2514" y="30"/>
                    </a:lnTo>
                    <a:lnTo>
                      <a:pt x="2235" y="0"/>
                    </a:lnTo>
                    <a:lnTo>
                      <a:pt x="1956" y="41"/>
                    </a:lnTo>
                    <a:lnTo>
                      <a:pt x="1679" y="33"/>
                    </a:lnTo>
                    <a:lnTo>
                      <a:pt x="1400" y="20"/>
                    </a:lnTo>
                    <a:lnTo>
                      <a:pt x="1119" y="5"/>
                    </a:lnTo>
                    <a:lnTo>
                      <a:pt x="842" y="21"/>
                    </a:lnTo>
                    <a:lnTo>
                      <a:pt x="568" y="49"/>
                    </a:lnTo>
                    <a:lnTo>
                      <a:pt x="292" y="21"/>
                    </a:lnTo>
                    <a:lnTo>
                      <a:pt x="7" y="8"/>
                    </a:lnTo>
                    <a:lnTo>
                      <a:pt x="0" y="302"/>
                    </a:lnTo>
                    <a:lnTo>
                      <a:pt x="31" y="581"/>
                    </a:lnTo>
                    <a:lnTo>
                      <a:pt x="46" y="859"/>
                    </a:lnTo>
                    <a:lnTo>
                      <a:pt x="49" y="1137"/>
                    </a:lnTo>
                    <a:lnTo>
                      <a:pt x="43" y="1417"/>
                    </a:lnTo>
                    <a:lnTo>
                      <a:pt x="12" y="1696"/>
                    </a:lnTo>
                    <a:lnTo>
                      <a:pt x="20" y="1973"/>
                    </a:lnTo>
                    <a:lnTo>
                      <a:pt x="36" y="2247"/>
                    </a:lnTo>
                    <a:lnTo>
                      <a:pt x="15" y="2522"/>
                    </a:lnTo>
                    <a:lnTo>
                      <a:pt x="18" y="2796"/>
                    </a:lnTo>
                    <a:lnTo>
                      <a:pt x="300" y="2765"/>
                    </a:lnTo>
                    <a:lnTo>
                      <a:pt x="581" y="2780"/>
                    </a:lnTo>
                    <a:lnTo>
                      <a:pt x="858" y="2786"/>
                    </a:lnTo>
                    <a:lnTo>
                      <a:pt x="1137" y="2801"/>
                    </a:lnTo>
                    <a:lnTo>
                      <a:pt x="1418" y="2783"/>
                    </a:lnTo>
                    <a:lnTo>
                      <a:pt x="1696" y="2816"/>
                    </a:lnTo>
                    <a:lnTo>
                      <a:pt x="1975" y="2790"/>
                    </a:lnTo>
                    <a:lnTo>
                      <a:pt x="2249" y="2806"/>
                    </a:lnTo>
                    <a:lnTo>
                      <a:pt x="2524" y="2796"/>
                    </a:lnTo>
                    <a:lnTo>
                      <a:pt x="2777" y="2776"/>
                    </a:lnTo>
                    <a:close/>
                  </a:path>
                </a:pathLst>
              </a:custGeom>
              <a:solidFill>
                <a:srgbClr val="D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Freeform 18"/>
              <p:cNvSpPr>
                <a:spLocks/>
              </p:cNvSpPr>
              <p:nvPr/>
            </p:nvSpPr>
            <p:spPr bwMode="auto">
              <a:xfrm>
                <a:off x="627" y="1901"/>
                <a:ext cx="1628" cy="1279"/>
              </a:xfrm>
              <a:custGeom>
                <a:avLst/>
                <a:gdLst>
                  <a:gd name="T0" fmla="*/ 72 w 3255"/>
                  <a:gd name="T1" fmla="*/ 334 h 2559"/>
                  <a:gd name="T2" fmla="*/ 138 w 3255"/>
                  <a:gd name="T3" fmla="*/ 314 h 2559"/>
                  <a:gd name="T4" fmla="*/ 170 w 3255"/>
                  <a:gd name="T5" fmla="*/ 342 h 2559"/>
                  <a:gd name="T6" fmla="*/ 147 w 3255"/>
                  <a:gd name="T7" fmla="*/ 279 h 2559"/>
                  <a:gd name="T8" fmla="*/ 226 w 3255"/>
                  <a:gd name="T9" fmla="*/ 274 h 2559"/>
                  <a:gd name="T10" fmla="*/ 204 w 3255"/>
                  <a:gd name="T11" fmla="*/ 248 h 2559"/>
                  <a:gd name="T12" fmla="*/ 184 w 3255"/>
                  <a:gd name="T13" fmla="*/ 216 h 2559"/>
                  <a:gd name="T14" fmla="*/ 165 w 3255"/>
                  <a:gd name="T15" fmla="*/ 253 h 2559"/>
                  <a:gd name="T16" fmla="*/ 123 w 3255"/>
                  <a:gd name="T17" fmla="*/ 280 h 2559"/>
                  <a:gd name="T18" fmla="*/ 87 w 3255"/>
                  <a:gd name="T19" fmla="*/ 295 h 2559"/>
                  <a:gd name="T20" fmla="*/ 42 w 3255"/>
                  <a:gd name="T21" fmla="*/ 226 h 2559"/>
                  <a:gd name="T22" fmla="*/ 5 w 3255"/>
                  <a:gd name="T23" fmla="*/ 176 h 2559"/>
                  <a:gd name="T24" fmla="*/ 27 w 3255"/>
                  <a:gd name="T25" fmla="*/ 154 h 2559"/>
                  <a:gd name="T26" fmla="*/ 86 w 3255"/>
                  <a:gd name="T27" fmla="*/ 116 h 2559"/>
                  <a:gd name="T28" fmla="*/ 117 w 3255"/>
                  <a:gd name="T29" fmla="*/ 121 h 2559"/>
                  <a:gd name="T30" fmla="*/ 145 w 3255"/>
                  <a:gd name="T31" fmla="*/ 99 h 2559"/>
                  <a:gd name="T32" fmla="*/ 171 w 3255"/>
                  <a:gd name="T33" fmla="*/ 63 h 2559"/>
                  <a:gd name="T34" fmla="*/ 237 w 3255"/>
                  <a:gd name="T35" fmla="*/ 59 h 2559"/>
                  <a:gd name="T36" fmla="*/ 276 w 3255"/>
                  <a:gd name="T37" fmla="*/ 94 h 2559"/>
                  <a:gd name="T38" fmla="*/ 325 w 3255"/>
                  <a:gd name="T39" fmla="*/ 122 h 2559"/>
                  <a:gd name="T40" fmla="*/ 369 w 3255"/>
                  <a:gd name="T41" fmla="*/ 68 h 2559"/>
                  <a:gd name="T42" fmla="*/ 408 w 3255"/>
                  <a:gd name="T43" fmla="*/ 64 h 2559"/>
                  <a:gd name="T44" fmla="*/ 449 w 3255"/>
                  <a:gd name="T45" fmla="*/ 11 h 2559"/>
                  <a:gd name="T46" fmla="*/ 490 w 3255"/>
                  <a:gd name="T47" fmla="*/ 15 h 2559"/>
                  <a:gd name="T48" fmla="*/ 554 w 3255"/>
                  <a:gd name="T49" fmla="*/ 53 h 2559"/>
                  <a:gd name="T50" fmla="*/ 563 w 3255"/>
                  <a:gd name="T51" fmla="*/ 93 h 2559"/>
                  <a:gd name="T52" fmla="*/ 523 w 3255"/>
                  <a:gd name="T53" fmla="*/ 158 h 2559"/>
                  <a:gd name="T54" fmla="*/ 528 w 3255"/>
                  <a:gd name="T55" fmla="*/ 206 h 2559"/>
                  <a:gd name="T56" fmla="*/ 570 w 3255"/>
                  <a:gd name="T57" fmla="*/ 256 h 2559"/>
                  <a:gd name="T58" fmla="*/ 620 w 3255"/>
                  <a:gd name="T59" fmla="*/ 280 h 2559"/>
                  <a:gd name="T60" fmla="*/ 623 w 3255"/>
                  <a:gd name="T61" fmla="*/ 315 h 2559"/>
                  <a:gd name="T62" fmla="*/ 666 w 3255"/>
                  <a:gd name="T63" fmla="*/ 348 h 2559"/>
                  <a:gd name="T64" fmla="*/ 709 w 3255"/>
                  <a:gd name="T65" fmla="*/ 301 h 2559"/>
                  <a:gd name="T66" fmla="*/ 742 w 3255"/>
                  <a:gd name="T67" fmla="*/ 303 h 2559"/>
                  <a:gd name="T68" fmla="*/ 797 w 3255"/>
                  <a:gd name="T69" fmla="*/ 348 h 2559"/>
                  <a:gd name="T70" fmla="*/ 795 w 3255"/>
                  <a:gd name="T71" fmla="*/ 397 h 2559"/>
                  <a:gd name="T72" fmla="*/ 763 w 3255"/>
                  <a:gd name="T73" fmla="*/ 436 h 2559"/>
                  <a:gd name="T74" fmla="*/ 725 w 3255"/>
                  <a:gd name="T75" fmla="*/ 488 h 2559"/>
                  <a:gd name="T76" fmla="*/ 718 w 3255"/>
                  <a:gd name="T77" fmla="*/ 583 h 2559"/>
                  <a:gd name="T78" fmla="*/ 652 w 3255"/>
                  <a:gd name="T79" fmla="*/ 594 h 2559"/>
                  <a:gd name="T80" fmla="*/ 596 w 3255"/>
                  <a:gd name="T81" fmla="*/ 601 h 2559"/>
                  <a:gd name="T82" fmla="*/ 576 w 3255"/>
                  <a:gd name="T83" fmla="*/ 495 h 2559"/>
                  <a:gd name="T84" fmla="*/ 536 w 3255"/>
                  <a:gd name="T85" fmla="*/ 463 h 2559"/>
                  <a:gd name="T86" fmla="*/ 541 w 3255"/>
                  <a:gd name="T87" fmla="*/ 420 h 2559"/>
                  <a:gd name="T88" fmla="*/ 480 w 3255"/>
                  <a:gd name="T89" fmla="*/ 409 h 2559"/>
                  <a:gd name="T90" fmla="*/ 470 w 3255"/>
                  <a:gd name="T91" fmla="*/ 347 h 2559"/>
                  <a:gd name="T92" fmla="*/ 434 w 3255"/>
                  <a:gd name="T93" fmla="*/ 355 h 2559"/>
                  <a:gd name="T94" fmla="*/ 466 w 3255"/>
                  <a:gd name="T95" fmla="*/ 451 h 2559"/>
                  <a:gd name="T96" fmla="*/ 502 w 3255"/>
                  <a:gd name="T97" fmla="*/ 518 h 2559"/>
                  <a:gd name="T98" fmla="*/ 538 w 3255"/>
                  <a:gd name="T99" fmla="*/ 531 h 2559"/>
                  <a:gd name="T100" fmla="*/ 571 w 3255"/>
                  <a:gd name="T101" fmla="*/ 552 h 2559"/>
                  <a:gd name="T102" fmla="*/ 537 w 3255"/>
                  <a:gd name="T103" fmla="*/ 581 h 2559"/>
                  <a:gd name="T104" fmla="*/ 502 w 3255"/>
                  <a:gd name="T105" fmla="*/ 571 h 2559"/>
                  <a:gd name="T106" fmla="*/ 499 w 3255"/>
                  <a:gd name="T107" fmla="*/ 610 h 2559"/>
                  <a:gd name="T108" fmla="*/ 425 w 3255"/>
                  <a:gd name="T109" fmla="*/ 619 h 2559"/>
                  <a:gd name="T110" fmla="*/ 327 w 3255"/>
                  <a:gd name="T111" fmla="*/ 627 h 2559"/>
                  <a:gd name="T112" fmla="*/ 239 w 3255"/>
                  <a:gd name="T113" fmla="*/ 639 h 2559"/>
                  <a:gd name="T114" fmla="*/ 221 w 3255"/>
                  <a:gd name="T115" fmla="*/ 575 h 2559"/>
                  <a:gd name="T116" fmla="*/ 170 w 3255"/>
                  <a:gd name="T117" fmla="*/ 548 h 2559"/>
                  <a:gd name="T118" fmla="*/ 127 w 3255"/>
                  <a:gd name="T119" fmla="*/ 553 h 2559"/>
                  <a:gd name="T120" fmla="*/ 63 w 3255"/>
                  <a:gd name="T121" fmla="*/ 483 h 2559"/>
                  <a:gd name="T122" fmla="*/ 18 w 3255"/>
                  <a:gd name="T123" fmla="*/ 427 h 255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255"/>
                  <a:gd name="T187" fmla="*/ 0 h 2559"/>
                  <a:gd name="T188" fmla="*/ 3255 w 3255"/>
                  <a:gd name="T189" fmla="*/ 2559 h 255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255" h="2559">
                    <a:moveTo>
                      <a:pt x="14" y="1564"/>
                    </a:moveTo>
                    <a:lnTo>
                      <a:pt x="14" y="1545"/>
                    </a:lnTo>
                    <a:lnTo>
                      <a:pt x="16" y="1525"/>
                    </a:lnTo>
                    <a:lnTo>
                      <a:pt x="18" y="1505"/>
                    </a:lnTo>
                    <a:lnTo>
                      <a:pt x="19" y="1485"/>
                    </a:lnTo>
                    <a:lnTo>
                      <a:pt x="31" y="1472"/>
                    </a:lnTo>
                    <a:lnTo>
                      <a:pt x="43" y="1460"/>
                    </a:lnTo>
                    <a:lnTo>
                      <a:pt x="54" y="1449"/>
                    </a:lnTo>
                    <a:lnTo>
                      <a:pt x="67" y="1439"/>
                    </a:lnTo>
                    <a:lnTo>
                      <a:pt x="81" y="1427"/>
                    </a:lnTo>
                    <a:lnTo>
                      <a:pt x="94" y="1417"/>
                    </a:lnTo>
                    <a:lnTo>
                      <a:pt x="107" y="1408"/>
                    </a:lnTo>
                    <a:lnTo>
                      <a:pt x="120" y="1396"/>
                    </a:lnTo>
                    <a:lnTo>
                      <a:pt x="140" y="1388"/>
                    </a:lnTo>
                    <a:lnTo>
                      <a:pt x="160" y="1380"/>
                    </a:lnTo>
                    <a:lnTo>
                      <a:pt x="180" y="1371"/>
                    </a:lnTo>
                    <a:lnTo>
                      <a:pt x="201" y="1363"/>
                    </a:lnTo>
                    <a:lnTo>
                      <a:pt x="221" y="1355"/>
                    </a:lnTo>
                    <a:lnTo>
                      <a:pt x="242" y="1348"/>
                    </a:lnTo>
                    <a:lnTo>
                      <a:pt x="264" y="1342"/>
                    </a:lnTo>
                    <a:lnTo>
                      <a:pt x="285" y="1337"/>
                    </a:lnTo>
                    <a:lnTo>
                      <a:pt x="298" y="1332"/>
                    </a:lnTo>
                    <a:lnTo>
                      <a:pt x="313" y="1327"/>
                    </a:lnTo>
                    <a:lnTo>
                      <a:pt x="326" y="1322"/>
                    </a:lnTo>
                    <a:lnTo>
                      <a:pt x="340" y="1315"/>
                    </a:lnTo>
                    <a:lnTo>
                      <a:pt x="353" y="1309"/>
                    </a:lnTo>
                    <a:lnTo>
                      <a:pt x="366" y="1304"/>
                    </a:lnTo>
                    <a:lnTo>
                      <a:pt x="381" y="1299"/>
                    </a:lnTo>
                    <a:lnTo>
                      <a:pt x="394" y="1294"/>
                    </a:lnTo>
                    <a:lnTo>
                      <a:pt x="407" y="1290"/>
                    </a:lnTo>
                    <a:lnTo>
                      <a:pt x="419" y="1286"/>
                    </a:lnTo>
                    <a:lnTo>
                      <a:pt x="432" y="1282"/>
                    </a:lnTo>
                    <a:lnTo>
                      <a:pt x="444" y="1277"/>
                    </a:lnTo>
                    <a:lnTo>
                      <a:pt x="457" y="1274"/>
                    </a:lnTo>
                    <a:lnTo>
                      <a:pt x="468" y="1269"/>
                    </a:lnTo>
                    <a:lnTo>
                      <a:pt x="482" y="1266"/>
                    </a:lnTo>
                    <a:lnTo>
                      <a:pt x="493" y="1261"/>
                    </a:lnTo>
                    <a:lnTo>
                      <a:pt x="503" y="1254"/>
                    </a:lnTo>
                    <a:lnTo>
                      <a:pt x="515" y="1251"/>
                    </a:lnTo>
                    <a:lnTo>
                      <a:pt x="526" y="1248"/>
                    </a:lnTo>
                    <a:lnTo>
                      <a:pt x="538" y="1246"/>
                    </a:lnTo>
                    <a:lnTo>
                      <a:pt x="549" y="1257"/>
                    </a:lnTo>
                    <a:lnTo>
                      <a:pt x="559" y="1271"/>
                    </a:lnTo>
                    <a:lnTo>
                      <a:pt x="571" y="1282"/>
                    </a:lnTo>
                    <a:lnTo>
                      <a:pt x="582" y="1294"/>
                    </a:lnTo>
                    <a:lnTo>
                      <a:pt x="592" y="1307"/>
                    </a:lnTo>
                    <a:lnTo>
                      <a:pt x="606" y="1317"/>
                    </a:lnTo>
                    <a:lnTo>
                      <a:pt x="617" y="1328"/>
                    </a:lnTo>
                    <a:lnTo>
                      <a:pt x="630" y="1338"/>
                    </a:lnTo>
                    <a:lnTo>
                      <a:pt x="640" y="1348"/>
                    </a:lnTo>
                    <a:lnTo>
                      <a:pt x="648" y="1358"/>
                    </a:lnTo>
                    <a:lnTo>
                      <a:pt x="658" y="1370"/>
                    </a:lnTo>
                    <a:lnTo>
                      <a:pt x="667" y="1381"/>
                    </a:lnTo>
                    <a:lnTo>
                      <a:pt x="678" y="1394"/>
                    </a:lnTo>
                    <a:lnTo>
                      <a:pt x="690" y="1409"/>
                    </a:lnTo>
                    <a:lnTo>
                      <a:pt x="700" y="1424"/>
                    </a:lnTo>
                    <a:lnTo>
                      <a:pt x="710" y="1441"/>
                    </a:lnTo>
                    <a:lnTo>
                      <a:pt x="706" y="1426"/>
                    </a:lnTo>
                    <a:lnTo>
                      <a:pt x="700" y="1414"/>
                    </a:lnTo>
                    <a:lnTo>
                      <a:pt x="693" y="1401"/>
                    </a:lnTo>
                    <a:lnTo>
                      <a:pt x="688" y="1388"/>
                    </a:lnTo>
                    <a:lnTo>
                      <a:pt x="678" y="1371"/>
                    </a:lnTo>
                    <a:lnTo>
                      <a:pt x="672" y="1353"/>
                    </a:lnTo>
                    <a:lnTo>
                      <a:pt x="665" y="1335"/>
                    </a:lnTo>
                    <a:lnTo>
                      <a:pt x="655" y="1319"/>
                    </a:lnTo>
                    <a:lnTo>
                      <a:pt x="648" y="1304"/>
                    </a:lnTo>
                    <a:lnTo>
                      <a:pt x="640" y="1290"/>
                    </a:lnTo>
                    <a:lnTo>
                      <a:pt x="634" y="1277"/>
                    </a:lnTo>
                    <a:lnTo>
                      <a:pt x="630" y="1261"/>
                    </a:lnTo>
                    <a:lnTo>
                      <a:pt x="624" y="1233"/>
                    </a:lnTo>
                    <a:lnTo>
                      <a:pt x="617" y="1203"/>
                    </a:lnTo>
                    <a:lnTo>
                      <a:pt x="607" y="1175"/>
                    </a:lnTo>
                    <a:lnTo>
                      <a:pt x="596" y="1149"/>
                    </a:lnTo>
                    <a:lnTo>
                      <a:pt x="597" y="1145"/>
                    </a:lnTo>
                    <a:lnTo>
                      <a:pt x="596" y="1142"/>
                    </a:lnTo>
                    <a:lnTo>
                      <a:pt x="594" y="1139"/>
                    </a:lnTo>
                    <a:lnTo>
                      <a:pt x="592" y="1135"/>
                    </a:lnTo>
                    <a:lnTo>
                      <a:pt x="592" y="1130"/>
                    </a:lnTo>
                    <a:lnTo>
                      <a:pt x="592" y="1127"/>
                    </a:lnTo>
                    <a:lnTo>
                      <a:pt x="591" y="1124"/>
                    </a:lnTo>
                    <a:lnTo>
                      <a:pt x="587" y="1122"/>
                    </a:lnTo>
                    <a:lnTo>
                      <a:pt x="586" y="1121"/>
                    </a:lnTo>
                    <a:lnTo>
                      <a:pt x="587" y="1119"/>
                    </a:lnTo>
                    <a:lnTo>
                      <a:pt x="589" y="1117"/>
                    </a:lnTo>
                    <a:lnTo>
                      <a:pt x="589" y="1116"/>
                    </a:lnTo>
                    <a:lnTo>
                      <a:pt x="602" y="1111"/>
                    </a:lnTo>
                    <a:lnTo>
                      <a:pt x="617" y="1107"/>
                    </a:lnTo>
                    <a:lnTo>
                      <a:pt x="632" y="1106"/>
                    </a:lnTo>
                    <a:lnTo>
                      <a:pt x="647" y="1106"/>
                    </a:lnTo>
                    <a:lnTo>
                      <a:pt x="663" y="1106"/>
                    </a:lnTo>
                    <a:lnTo>
                      <a:pt x="678" y="1107"/>
                    </a:lnTo>
                    <a:lnTo>
                      <a:pt x="695" y="1107"/>
                    </a:lnTo>
                    <a:lnTo>
                      <a:pt x="710" y="1106"/>
                    </a:lnTo>
                    <a:lnTo>
                      <a:pt x="726" y="1104"/>
                    </a:lnTo>
                    <a:lnTo>
                      <a:pt x="744" y="1104"/>
                    </a:lnTo>
                    <a:lnTo>
                      <a:pt x="761" y="1102"/>
                    </a:lnTo>
                    <a:lnTo>
                      <a:pt x="779" y="1102"/>
                    </a:lnTo>
                    <a:lnTo>
                      <a:pt x="795" y="1102"/>
                    </a:lnTo>
                    <a:lnTo>
                      <a:pt x="814" y="1102"/>
                    </a:lnTo>
                    <a:lnTo>
                      <a:pt x="832" y="1101"/>
                    </a:lnTo>
                    <a:lnTo>
                      <a:pt x="848" y="1101"/>
                    </a:lnTo>
                    <a:lnTo>
                      <a:pt x="866" y="1101"/>
                    </a:lnTo>
                    <a:lnTo>
                      <a:pt x="883" y="1101"/>
                    </a:lnTo>
                    <a:lnTo>
                      <a:pt x="901" y="1099"/>
                    </a:lnTo>
                    <a:lnTo>
                      <a:pt x="918" y="1097"/>
                    </a:lnTo>
                    <a:lnTo>
                      <a:pt x="936" y="1097"/>
                    </a:lnTo>
                    <a:lnTo>
                      <a:pt x="952" y="1094"/>
                    </a:lnTo>
                    <a:lnTo>
                      <a:pt x="969" y="1093"/>
                    </a:lnTo>
                    <a:lnTo>
                      <a:pt x="985" y="1089"/>
                    </a:lnTo>
                    <a:lnTo>
                      <a:pt x="995" y="1088"/>
                    </a:lnTo>
                    <a:lnTo>
                      <a:pt x="995" y="1084"/>
                    </a:lnTo>
                    <a:lnTo>
                      <a:pt x="980" y="1074"/>
                    </a:lnTo>
                    <a:lnTo>
                      <a:pt x="965" y="1066"/>
                    </a:lnTo>
                    <a:lnTo>
                      <a:pt x="951" y="1061"/>
                    </a:lnTo>
                    <a:lnTo>
                      <a:pt x="934" y="1055"/>
                    </a:lnTo>
                    <a:lnTo>
                      <a:pt x="918" y="1050"/>
                    </a:lnTo>
                    <a:lnTo>
                      <a:pt x="903" y="1043"/>
                    </a:lnTo>
                    <a:lnTo>
                      <a:pt x="886" y="1036"/>
                    </a:lnTo>
                    <a:lnTo>
                      <a:pt x="871" y="1030"/>
                    </a:lnTo>
                    <a:lnTo>
                      <a:pt x="861" y="1023"/>
                    </a:lnTo>
                    <a:lnTo>
                      <a:pt x="853" y="1015"/>
                    </a:lnTo>
                    <a:lnTo>
                      <a:pt x="843" y="1008"/>
                    </a:lnTo>
                    <a:lnTo>
                      <a:pt x="835" y="1002"/>
                    </a:lnTo>
                    <a:lnTo>
                      <a:pt x="825" y="997"/>
                    </a:lnTo>
                    <a:lnTo>
                      <a:pt x="814" y="992"/>
                    </a:lnTo>
                    <a:lnTo>
                      <a:pt x="804" y="987"/>
                    </a:lnTo>
                    <a:lnTo>
                      <a:pt x="792" y="984"/>
                    </a:lnTo>
                    <a:lnTo>
                      <a:pt x="787" y="980"/>
                    </a:lnTo>
                    <a:lnTo>
                      <a:pt x="782" y="977"/>
                    </a:lnTo>
                    <a:lnTo>
                      <a:pt x="779" y="972"/>
                    </a:lnTo>
                    <a:lnTo>
                      <a:pt x="779" y="965"/>
                    </a:lnTo>
                    <a:lnTo>
                      <a:pt x="781" y="962"/>
                    </a:lnTo>
                    <a:lnTo>
                      <a:pt x="781" y="959"/>
                    </a:lnTo>
                    <a:lnTo>
                      <a:pt x="781" y="956"/>
                    </a:lnTo>
                    <a:lnTo>
                      <a:pt x="781" y="952"/>
                    </a:lnTo>
                    <a:lnTo>
                      <a:pt x="790" y="932"/>
                    </a:lnTo>
                    <a:lnTo>
                      <a:pt x="799" y="911"/>
                    </a:lnTo>
                    <a:lnTo>
                      <a:pt x="807" y="890"/>
                    </a:lnTo>
                    <a:lnTo>
                      <a:pt x="815" y="868"/>
                    </a:lnTo>
                    <a:lnTo>
                      <a:pt x="804" y="868"/>
                    </a:lnTo>
                    <a:lnTo>
                      <a:pt x="792" y="868"/>
                    </a:lnTo>
                    <a:lnTo>
                      <a:pt x="781" y="868"/>
                    </a:lnTo>
                    <a:lnTo>
                      <a:pt x="771" y="868"/>
                    </a:lnTo>
                    <a:lnTo>
                      <a:pt x="759" y="868"/>
                    </a:lnTo>
                    <a:lnTo>
                      <a:pt x="748" y="868"/>
                    </a:lnTo>
                    <a:lnTo>
                      <a:pt x="736" y="867"/>
                    </a:lnTo>
                    <a:lnTo>
                      <a:pt x="726" y="865"/>
                    </a:lnTo>
                    <a:lnTo>
                      <a:pt x="723" y="865"/>
                    </a:lnTo>
                    <a:lnTo>
                      <a:pt x="723" y="868"/>
                    </a:lnTo>
                    <a:lnTo>
                      <a:pt x="721" y="870"/>
                    </a:lnTo>
                    <a:lnTo>
                      <a:pt x="723" y="873"/>
                    </a:lnTo>
                    <a:lnTo>
                      <a:pt x="731" y="888"/>
                    </a:lnTo>
                    <a:lnTo>
                      <a:pt x="739" y="901"/>
                    </a:lnTo>
                    <a:lnTo>
                      <a:pt x="749" y="914"/>
                    </a:lnTo>
                    <a:lnTo>
                      <a:pt x="756" y="928"/>
                    </a:lnTo>
                    <a:lnTo>
                      <a:pt x="754" y="937"/>
                    </a:lnTo>
                    <a:lnTo>
                      <a:pt x="752" y="944"/>
                    </a:lnTo>
                    <a:lnTo>
                      <a:pt x="748" y="951"/>
                    </a:lnTo>
                    <a:lnTo>
                      <a:pt x="741" y="954"/>
                    </a:lnTo>
                    <a:lnTo>
                      <a:pt x="738" y="959"/>
                    </a:lnTo>
                    <a:lnTo>
                      <a:pt x="726" y="965"/>
                    </a:lnTo>
                    <a:lnTo>
                      <a:pt x="714" y="974"/>
                    </a:lnTo>
                    <a:lnTo>
                      <a:pt x="703" y="980"/>
                    </a:lnTo>
                    <a:lnTo>
                      <a:pt x="691" y="989"/>
                    </a:lnTo>
                    <a:lnTo>
                      <a:pt x="678" y="997"/>
                    </a:lnTo>
                    <a:lnTo>
                      <a:pt x="667" y="1005"/>
                    </a:lnTo>
                    <a:lnTo>
                      <a:pt x="657" y="1013"/>
                    </a:lnTo>
                    <a:lnTo>
                      <a:pt x="645" y="1023"/>
                    </a:lnTo>
                    <a:lnTo>
                      <a:pt x="639" y="1030"/>
                    </a:lnTo>
                    <a:lnTo>
                      <a:pt x="632" y="1036"/>
                    </a:lnTo>
                    <a:lnTo>
                      <a:pt x="625" y="1041"/>
                    </a:lnTo>
                    <a:lnTo>
                      <a:pt x="617" y="1046"/>
                    </a:lnTo>
                    <a:lnTo>
                      <a:pt x="609" y="1053"/>
                    </a:lnTo>
                    <a:lnTo>
                      <a:pt x="601" y="1058"/>
                    </a:lnTo>
                    <a:lnTo>
                      <a:pt x="592" y="1063"/>
                    </a:lnTo>
                    <a:lnTo>
                      <a:pt x="584" y="1069"/>
                    </a:lnTo>
                    <a:lnTo>
                      <a:pt x="574" y="1074"/>
                    </a:lnTo>
                    <a:lnTo>
                      <a:pt x="564" y="1079"/>
                    </a:lnTo>
                    <a:lnTo>
                      <a:pt x="553" y="1084"/>
                    </a:lnTo>
                    <a:lnTo>
                      <a:pt x="543" y="1089"/>
                    </a:lnTo>
                    <a:lnTo>
                      <a:pt x="541" y="1093"/>
                    </a:lnTo>
                    <a:lnTo>
                      <a:pt x="538" y="1094"/>
                    </a:lnTo>
                    <a:lnTo>
                      <a:pt x="536" y="1096"/>
                    </a:lnTo>
                    <a:lnTo>
                      <a:pt x="533" y="1097"/>
                    </a:lnTo>
                    <a:lnTo>
                      <a:pt x="521" y="1102"/>
                    </a:lnTo>
                    <a:lnTo>
                      <a:pt x="511" y="1109"/>
                    </a:lnTo>
                    <a:lnTo>
                      <a:pt x="502" y="1116"/>
                    </a:lnTo>
                    <a:lnTo>
                      <a:pt x="492" y="1122"/>
                    </a:lnTo>
                    <a:lnTo>
                      <a:pt x="480" y="1127"/>
                    </a:lnTo>
                    <a:lnTo>
                      <a:pt x="470" y="1134"/>
                    </a:lnTo>
                    <a:lnTo>
                      <a:pt x="459" y="1137"/>
                    </a:lnTo>
                    <a:lnTo>
                      <a:pt x="447" y="1142"/>
                    </a:lnTo>
                    <a:lnTo>
                      <a:pt x="435" y="1149"/>
                    </a:lnTo>
                    <a:lnTo>
                      <a:pt x="424" y="1158"/>
                    </a:lnTo>
                    <a:lnTo>
                      <a:pt x="414" y="1167"/>
                    </a:lnTo>
                    <a:lnTo>
                      <a:pt x="404" y="1177"/>
                    </a:lnTo>
                    <a:lnTo>
                      <a:pt x="394" y="1187"/>
                    </a:lnTo>
                    <a:lnTo>
                      <a:pt x="384" y="1195"/>
                    </a:lnTo>
                    <a:lnTo>
                      <a:pt x="374" y="1205"/>
                    </a:lnTo>
                    <a:lnTo>
                      <a:pt x="364" y="1213"/>
                    </a:lnTo>
                    <a:lnTo>
                      <a:pt x="363" y="1213"/>
                    </a:lnTo>
                    <a:lnTo>
                      <a:pt x="360" y="1213"/>
                    </a:lnTo>
                    <a:lnTo>
                      <a:pt x="358" y="1213"/>
                    </a:lnTo>
                    <a:lnTo>
                      <a:pt x="356" y="1211"/>
                    </a:lnTo>
                    <a:lnTo>
                      <a:pt x="356" y="1208"/>
                    </a:lnTo>
                    <a:lnTo>
                      <a:pt x="358" y="1206"/>
                    </a:lnTo>
                    <a:lnTo>
                      <a:pt x="360" y="1203"/>
                    </a:lnTo>
                    <a:lnTo>
                      <a:pt x="358" y="1201"/>
                    </a:lnTo>
                    <a:lnTo>
                      <a:pt x="345" y="1180"/>
                    </a:lnTo>
                    <a:lnTo>
                      <a:pt x="335" y="1158"/>
                    </a:lnTo>
                    <a:lnTo>
                      <a:pt x="325" y="1137"/>
                    </a:lnTo>
                    <a:lnTo>
                      <a:pt x="310" y="1116"/>
                    </a:lnTo>
                    <a:lnTo>
                      <a:pt x="303" y="1104"/>
                    </a:lnTo>
                    <a:lnTo>
                      <a:pt x="297" y="1093"/>
                    </a:lnTo>
                    <a:lnTo>
                      <a:pt x="289" y="1083"/>
                    </a:lnTo>
                    <a:lnTo>
                      <a:pt x="284" y="1071"/>
                    </a:lnTo>
                    <a:lnTo>
                      <a:pt x="274" y="1056"/>
                    </a:lnTo>
                    <a:lnTo>
                      <a:pt x="264" y="1041"/>
                    </a:lnTo>
                    <a:lnTo>
                      <a:pt x="256" y="1027"/>
                    </a:lnTo>
                    <a:lnTo>
                      <a:pt x="247" y="1012"/>
                    </a:lnTo>
                    <a:lnTo>
                      <a:pt x="237" y="997"/>
                    </a:lnTo>
                    <a:lnTo>
                      <a:pt x="227" y="982"/>
                    </a:lnTo>
                    <a:lnTo>
                      <a:pt x="218" y="969"/>
                    </a:lnTo>
                    <a:lnTo>
                      <a:pt x="204" y="957"/>
                    </a:lnTo>
                    <a:lnTo>
                      <a:pt x="198" y="949"/>
                    </a:lnTo>
                    <a:lnTo>
                      <a:pt x="191" y="941"/>
                    </a:lnTo>
                    <a:lnTo>
                      <a:pt x="185" y="932"/>
                    </a:lnTo>
                    <a:lnTo>
                      <a:pt x="178" y="924"/>
                    </a:lnTo>
                    <a:lnTo>
                      <a:pt x="171" y="916"/>
                    </a:lnTo>
                    <a:lnTo>
                      <a:pt x="166" y="906"/>
                    </a:lnTo>
                    <a:lnTo>
                      <a:pt x="158" y="898"/>
                    </a:lnTo>
                    <a:lnTo>
                      <a:pt x="151" y="890"/>
                    </a:lnTo>
                    <a:lnTo>
                      <a:pt x="143" y="880"/>
                    </a:lnTo>
                    <a:lnTo>
                      <a:pt x="135" y="868"/>
                    </a:lnTo>
                    <a:lnTo>
                      <a:pt x="128" y="857"/>
                    </a:lnTo>
                    <a:lnTo>
                      <a:pt x="122" y="843"/>
                    </a:lnTo>
                    <a:lnTo>
                      <a:pt x="117" y="835"/>
                    </a:lnTo>
                    <a:lnTo>
                      <a:pt x="114" y="829"/>
                    </a:lnTo>
                    <a:lnTo>
                      <a:pt x="109" y="820"/>
                    </a:lnTo>
                    <a:lnTo>
                      <a:pt x="104" y="814"/>
                    </a:lnTo>
                    <a:lnTo>
                      <a:pt x="94" y="799"/>
                    </a:lnTo>
                    <a:lnTo>
                      <a:pt x="84" y="786"/>
                    </a:lnTo>
                    <a:lnTo>
                      <a:pt x="74" y="774"/>
                    </a:lnTo>
                    <a:lnTo>
                      <a:pt x="64" y="759"/>
                    </a:lnTo>
                    <a:lnTo>
                      <a:pt x="61" y="758"/>
                    </a:lnTo>
                    <a:lnTo>
                      <a:pt x="59" y="753"/>
                    </a:lnTo>
                    <a:lnTo>
                      <a:pt x="56" y="749"/>
                    </a:lnTo>
                    <a:lnTo>
                      <a:pt x="52" y="746"/>
                    </a:lnTo>
                    <a:lnTo>
                      <a:pt x="41" y="731"/>
                    </a:lnTo>
                    <a:lnTo>
                      <a:pt x="29" y="718"/>
                    </a:lnTo>
                    <a:lnTo>
                      <a:pt x="19" y="706"/>
                    </a:lnTo>
                    <a:lnTo>
                      <a:pt x="10" y="692"/>
                    </a:lnTo>
                    <a:lnTo>
                      <a:pt x="10" y="687"/>
                    </a:lnTo>
                    <a:lnTo>
                      <a:pt x="10" y="683"/>
                    </a:lnTo>
                    <a:lnTo>
                      <a:pt x="11" y="680"/>
                    </a:lnTo>
                    <a:lnTo>
                      <a:pt x="14" y="678"/>
                    </a:lnTo>
                    <a:lnTo>
                      <a:pt x="21" y="677"/>
                    </a:lnTo>
                    <a:lnTo>
                      <a:pt x="26" y="672"/>
                    </a:lnTo>
                    <a:lnTo>
                      <a:pt x="31" y="665"/>
                    </a:lnTo>
                    <a:lnTo>
                      <a:pt x="38" y="660"/>
                    </a:lnTo>
                    <a:lnTo>
                      <a:pt x="41" y="657"/>
                    </a:lnTo>
                    <a:lnTo>
                      <a:pt x="46" y="655"/>
                    </a:lnTo>
                    <a:lnTo>
                      <a:pt x="49" y="652"/>
                    </a:lnTo>
                    <a:lnTo>
                      <a:pt x="52" y="650"/>
                    </a:lnTo>
                    <a:lnTo>
                      <a:pt x="61" y="644"/>
                    </a:lnTo>
                    <a:lnTo>
                      <a:pt x="71" y="637"/>
                    </a:lnTo>
                    <a:lnTo>
                      <a:pt x="79" y="632"/>
                    </a:lnTo>
                    <a:lnTo>
                      <a:pt x="87" y="626"/>
                    </a:lnTo>
                    <a:lnTo>
                      <a:pt x="92" y="622"/>
                    </a:lnTo>
                    <a:lnTo>
                      <a:pt x="97" y="621"/>
                    </a:lnTo>
                    <a:lnTo>
                      <a:pt x="100" y="617"/>
                    </a:lnTo>
                    <a:lnTo>
                      <a:pt x="105" y="616"/>
                    </a:lnTo>
                    <a:lnTo>
                      <a:pt x="110" y="612"/>
                    </a:lnTo>
                    <a:lnTo>
                      <a:pt x="115" y="609"/>
                    </a:lnTo>
                    <a:lnTo>
                      <a:pt x="120" y="608"/>
                    </a:lnTo>
                    <a:lnTo>
                      <a:pt x="125" y="603"/>
                    </a:lnTo>
                    <a:lnTo>
                      <a:pt x="142" y="593"/>
                    </a:lnTo>
                    <a:lnTo>
                      <a:pt x="156" y="583"/>
                    </a:lnTo>
                    <a:lnTo>
                      <a:pt x="173" y="575"/>
                    </a:lnTo>
                    <a:lnTo>
                      <a:pt x="189" y="566"/>
                    </a:lnTo>
                    <a:lnTo>
                      <a:pt x="206" y="558"/>
                    </a:lnTo>
                    <a:lnTo>
                      <a:pt x="222" y="550"/>
                    </a:lnTo>
                    <a:lnTo>
                      <a:pt x="237" y="540"/>
                    </a:lnTo>
                    <a:lnTo>
                      <a:pt x="254" y="530"/>
                    </a:lnTo>
                    <a:lnTo>
                      <a:pt x="265" y="523"/>
                    </a:lnTo>
                    <a:lnTo>
                      <a:pt x="277" y="517"/>
                    </a:lnTo>
                    <a:lnTo>
                      <a:pt x="287" y="510"/>
                    </a:lnTo>
                    <a:lnTo>
                      <a:pt x="297" y="502"/>
                    </a:lnTo>
                    <a:lnTo>
                      <a:pt x="305" y="495"/>
                    </a:lnTo>
                    <a:lnTo>
                      <a:pt x="315" y="487"/>
                    </a:lnTo>
                    <a:lnTo>
                      <a:pt x="325" y="479"/>
                    </a:lnTo>
                    <a:lnTo>
                      <a:pt x="335" y="471"/>
                    </a:lnTo>
                    <a:lnTo>
                      <a:pt x="341" y="464"/>
                    </a:lnTo>
                    <a:lnTo>
                      <a:pt x="350" y="457"/>
                    </a:lnTo>
                    <a:lnTo>
                      <a:pt x="356" y="452"/>
                    </a:lnTo>
                    <a:lnTo>
                      <a:pt x="363" y="446"/>
                    </a:lnTo>
                    <a:lnTo>
                      <a:pt x="369" y="441"/>
                    </a:lnTo>
                    <a:lnTo>
                      <a:pt x="376" y="436"/>
                    </a:lnTo>
                    <a:lnTo>
                      <a:pt x="384" y="429"/>
                    </a:lnTo>
                    <a:lnTo>
                      <a:pt x="391" y="424"/>
                    </a:lnTo>
                    <a:lnTo>
                      <a:pt x="394" y="419"/>
                    </a:lnTo>
                    <a:lnTo>
                      <a:pt x="401" y="416"/>
                    </a:lnTo>
                    <a:lnTo>
                      <a:pt x="407" y="413"/>
                    </a:lnTo>
                    <a:lnTo>
                      <a:pt x="411" y="408"/>
                    </a:lnTo>
                    <a:lnTo>
                      <a:pt x="419" y="408"/>
                    </a:lnTo>
                    <a:lnTo>
                      <a:pt x="426" y="411"/>
                    </a:lnTo>
                    <a:lnTo>
                      <a:pt x="431" y="414"/>
                    </a:lnTo>
                    <a:lnTo>
                      <a:pt x="435" y="421"/>
                    </a:lnTo>
                    <a:lnTo>
                      <a:pt x="437" y="428"/>
                    </a:lnTo>
                    <a:lnTo>
                      <a:pt x="439" y="433"/>
                    </a:lnTo>
                    <a:lnTo>
                      <a:pt x="444" y="439"/>
                    </a:lnTo>
                    <a:lnTo>
                      <a:pt x="447" y="444"/>
                    </a:lnTo>
                    <a:lnTo>
                      <a:pt x="459" y="464"/>
                    </a:lnTo>
                    <a:lnTo>
                      <a:pt x="468" y="485"/>
                    </a:lnTo>
                    <a:lnTo>
                      <a:pt x="480" y="505"/>
                    </a:lnTo>
                    <a:lnTo>
                      <a:pt x="492" y="525"/>
                    </a:lnTo>
                    <a:lnTo>
                      <a:pt x="503" y="546"/>
                    </a:lnTo>
                    <a:lnTo>
                      <a:pt x="515" y="565"/>
                    </a:lnTo>
                    <a:lnTo>
                      <a:pt x="530" y="583"/>
                    </a:lnTo>
                    <a:lnTo>
                      <a:pt x="544" y="601"/>
                    </a:lnTo>
                    <a:lnTo>
                      <a:pt x="549" y="606"/>
                    </a:lnTo>
                    <a:lnTo>
                      <a:pt x="554" y="612"/>
                    </a:lnTo>
                    <a:lnTo>
                      <a:pt x="559" y="619"/>
                    </a:lnTo>
                    <a:lnTo>
                      <a:pt x="566" y="624"/>
                    </a:lnTo>
                    <a:lnTo>
                      <a:pt x="569" y="617"/>
                    </a:lnTo>
                    <a:lnTo>
                      <a:pt x="571" y="609"/>
                    </a:lnTo>
                    <a:lnTo>
                      <a:pt x="572" y="601"/>
                    </a:lnTo>
                    <a:lnTo>
                      <a:pt x="572" y="593"/>
                    </a:lnTo>
                    <a:lnTo>
                      <a:pt x="577" y="579"/>
                    </a:lnTo>
                    <a:lnTo>
                      <a:pt x="582" y="565"/>
                    </a:lnTo>
                    <a:lnTo>
                      <a:pt x="584" y="550"/>
                    </a:lnTo>
                    <a:lnTo>
                      <a:pt x="581" y="537"/>
                    </a:lnTo>
                    <a:lnTo>
                      <a:pt x="576" y="490"/>
                    </a:lnTo>
                    <a:lnTo>
                      <a:pt x="576" y="444"/>
                    </a:lnTo>
                    <a:lnTo>
                      <a:pt x="577" y="398"/>
                    </a:lnTo>
                    <a:lnTo>
                      <a:pt x="582" y="352"/>
                    </a:lnTo>
                    <a:lnTo>
                      <a:pt x="586" y="327"/>
                    </a:lnTo>
                    <a:lnTo>
                      <a:pt x="589" y="301"/>
                    </a:lnTo>
                    <a:lnTo>
                      <a:pt x="589" y="274"/>
                    </a:lnTo>
                    <a:lnTo>
                      <a:pt x="584" y="250"/>
                    </a:lnTo>
                    <a:lnTo>
                      <a:pt x="586" y="246"/>
                    </a:lnTo>
                    <a:lnTo>
                      <a:pt x="587" y="245"/>
                    </a:lnTo>
                    <a:lnTo>
                      <a:pt x="589" y="241"/>
                    </a:lnTo>
                    <a:lnTo>
                      <a:pt x="592" y="240"/>
                    </a:lnTo>
                    <a:lnTo>
                      <a:pt x="594" y="240"/>
                    </a:lnTo>
                    <a:lnTo>
                      <a:pt x="597" y="240"/>
                    </a:lnTo>
                    <a:lnTo>
                      <a:pt x="599" y="238"/>
                    </a:lnTo>
                    <a:lnTo>
                      <a:pt x="601" y="236"/>
                    </a:lnTo>
                    <a:lnTo>
                      <a:pt x="612" y="236"/>
                    </a:lnTo>
                    <a:lnTo>
                      <a:pt x="624" y="236"/>
                    </a:lnTo>
                    <a:lnTo>
                      <a:pt x="634" y="238"/>
                    </a:lnTo>
                    <a:lnTo>
                      <a:pt x="643" y="240"/>
                    </a:lnTo>
                    <a:lnTo>
                      <a:pt x="653" y="243"/>
                    </a:lnTo>
                    <a:lnTo>
                      <a:pt x="663" y="246"/>
                    </a:lnTo>
                    <a:lnTo>
                      <a:pt x="673" y="251"/>
                    </a:lnTo>
                    <a:lnTo>
                      <a:pt x="683" y="254"/>
                    </a:lnTo>
                    <a:lnTo>
                      <a:pt x="695" y="256"/>
                    </a:lnTo>
                    <a:lnTo>
                      <a:pt x="705" y="256"/>
                    </a:lnTo>
                    <a:lnTo>
                      <a:pt x="716" y="254"/>
                    </a:lnTo>
                    <a:lnTo>
                      <a:pt x="726" y="251"/>
                    </a:lnTo>
                    <a:lnTo>
                      <a:pt x="736" y="248"/>
                    </a:lnTo>
                    <a:lnTo>
                      <a:pt x="748" y="245"/>
                    </a:lnTo>
                    <a:lnTo>
                      <a:pt x="757" y="245"/>
                    </a:lnTo>
                    <a:lnTo>
                      <a:pt x="769" y="245"/>
                    </a:lnTo>
                    <a:lnTo>
                      <a:pt x="782" y="243"/>
                    </a:lnTo>
                    <a:lnTo>
                      <a:pt x="794" y="241"/>
                    </a:lnTo>
                    <a:lnTo>
                      <a:pt x="807" y="241"/>
                    </a:lnTo>
                    <a:lnTo>
                      <a:pt x="818" y="241"/>
                    </a:lnTo>
                    <a:lnTo>
                      <a:pt x="832" y="243"/>
                    </a:lnTo>
                    <a:lnTo>
                      <a:pt x="843" y="243"/>
                    </a:lnTo>
                    <a:lnTo>
                      <a:pt x="856" y="241"/>
                    </a:lnTo>
                    <a:lnTo>
                      <a:pt x="868" y="240"/>
                    </a:lnTo>
                    <a:lnTo>
                      <a:pt x="885" y="240"/>
                    </a:lnTo>
                    <a:lnTo>
                      <a:pt x="901" y="240"/>
                    </a:lnTo>
                    <a:lnTo>
                      <a:pt x="916" y="240"/>
                    </a:lnTo>
                    <a:lnTo>
                      <a:pt x="932" y="238"/>
                    </a:lnTo>
                    <a:lnTo>
                      <a:pt x="947" y="238"/>
                    </a:lnTo>
                    <a:lnTo>
                      <a:pt x="962" y="236"/>
                    </a:lnTo>
                    <a:lnTo>
                      <a:pt x="977" y="236"/>
                    </a:lnTo>
                    <a:lnTo>
                      <a:pt x="992" y="235"/>
                    </a:lnTo>
                    <a:lnTo>
                      <a:pt x="1005" y="235"/>
                    </a:lnTo>
                    <a:lnTo>
                      <a:pt x="1017" y="235"/>
                    </a:lnTo>
                    <a:lnTo>
                      <a:pt x="1030" y="236"/>
                    </a:lnTo>
                    <a:lnTo>
                      <a:pt x="1041" y="238"/>
                    </a:lnTo>
                    <a:lnTo>
                      <a:pt x="1053" y="241"/>
                    </a:lnTo>
                    <a:lnTo>
                      <a:pt x="1064" y="241"/>
                    </a:lnTo>
                    <a:lnTo>
                      <a:pt x="1078" y="243"/>
                    </a:lnTo>
                    <a:lnTo>
                      <a:pt x="1089" y="243"/>
                    </a:lnTo>
                    <a:lnTo>
                      <a:pt x="1093" y="245"/>
                    </a:lnTo>
                    <a:lnTo>
                      <a:pt x="1096" y="246"/>
                    </a:lnTo>
                    <a:lnTo>
                      <a:pt x="1099" y="246"/>
                    </a:lnTo>
                    <a:lnTo>
                      <a:pt x="1101" y="250"/>
                    </a:lnTo>
                    <a:lnTo>
                      <a:pt x="1094" y="279"/>
                    </a:lnTo>
                    <a:lnTo>
                      <a:pt x="1089" y="312"/>
                    </a:lnTo>
                    <a:lnTo>
                      <a:pt x="1088" y="344"/>
                    </a:lnTo>
                    <a:lnTo>
                      <a:pt x="1091" y="375"/>
                    </a:lnTo>
                    <a:lnTo>
                      <a:pt x="1098" y="375"/>
                    </a:lnTo>
                    <a:lnTo>
                      <a:pt x="1102" y="378"/>
                    </a:lnTo>
                    <a:lnTo>
                      <a:pt x="1109" y="380"/>
                    </a:lnTo>
                    <a:lnTo>
                      <a:pt x="1114" y="381"/>
                    </a:lnTo>
                    <a:lnTo>
                      <a:pt x="1121" y="386"/>
                    </a:lnTo>
                    <a:lnTo>
                      <a:pt x="1129" y="391"/>
                    </a:lnTo>
                    <a:lnTo>
                      <a:pt x="1137" y="396"/>
                    </a:lnTo>
                    <a:lnTo>
                      <a:pt x="1145" y="400"/>
                    </a:lnTo>
                    <a:lnTo>
                      <a:pt x="1154" y="405"/>
                    </a:lnTo>
                    <a:lnTo>
                      <a:pt x="1162" y="408"/>
                    </a:lnTo>
                    <a:lnTo>
                      <a:pt x="1170" y="413"/>
                    </a:lnTo>
                    <a:lnTo>
                      <a:pt x="1177" y="419"/>
                    </a:lnTo>
                    <a:lnTo>
                      <a:pt x="1190" y="426"/>
                    </a:lnTo>
                    <a:lnTo>
                      <a:pt x="1205" y="433"/>
                    </a:lnTo>
                    <a:lnTo>
                      <a:pt x="1218" y="441"/>
                    </a:lnTo>
                    <a:lnTo>
                      <a:pt x="1230" y="449"/>
                    </a:lnTo>
                    <a:lnTo>
                      <a:pt x="1243" y="456"/>
                    </a:lnTo>
                    <a:lnTo>
                      <a:pt x="1256" y="464"/>
                    </a:lnTo>
                    <a:lnTo>
                      <a:pt x="1268" y="472"/>
                    </a:lnTo>
                    <a:lnTo>
                      <a:pt x="1281" y="479"/>
                    </a:lnTo>
                    <a:lnTo>
                      <a:pt x="1286" y="482"/>
                    </a:lnTo>
                    <a:lnTo>
                      <a:pt x="1292" y="487"/>
                    </a:lnTo>
                    <a:lnTo>
                      <a:pt x="1297" y="490"/>
                    </a:lnTo>
                    <a:lnTo>
                      <a:pt x="1304" y="490"/>
                    </a:lnTo>
                    <a:lnTo>
                      <a:pt x="1307" y="464"/>
                    </a:lnTo>
                    <a:lnTo>
                      <a:pt x="1312" y="436"/>
                    </a:lnTo>
                    <a:lnTo>
                      <a:pt x="1317" y="410"/>
                    </a:lnTo>
                    <a:lnTo>
                      <a:pt x="1324" y="383"/>
                    </a:lnTo>
                    <a:lnTo>
                      <a:pt x="1325" y="353"/>
                    </a:lnTo>
                    <a:lnTo>
                      <a:pt x="1327" y="324"/>
                    </a:lnTo>
                    <a:lnTo>
                      <a:pt x="1329" y="294"/>
                    </a:lnTo>
                    <a:lnTo>
                      <a:pt x="1332" y="264"/>
                    </a:lnTo>
                    <a:lnTo>
                      <a:pt x="1335" y="261"/>
                    </a:lnTo>
                    <a:lnTo>
                      <a:pt x="1340" y="261"/>
                    </a:lnTo>
                    <a:lnTo>
                      <a:pt x="1345" y="261"/>
                    </a:lnTo>
                    <a:lnTo>
                      <a:pt x="1350" y="263"/>
                    </a:lnTo>
                    <a:lnTo>
                      <a:pt x="1365" y="269"/>
                    </a:lnTo>
                    <a:lnTo>
                      <a:pt x="1380" y="274"/>
                    </a:lnTo>
                    <a:lnTo>
                      <a:pt x="1395" y="278"/>
                    </a:lnTo>
                    <a:lnTo>
                      <a:pt x="1411" y="279"/>
                    </a:lnTo>
                    <a:lnTo>
                      <a:pt x="1426" y="279"/>
                    </a:lnTo>
                    <a:lnTo>
                      <a:pt x="1443" y="278"/>
                    </a:lnTo>
                    <a:lnTo>
                      <a:pt x="1459" y="276"/>
                    </a:lnTo>
                    <a:lnTo>
                      <a:pt x="1476" y="273"/>
                    </a:lnTo>
                    <a:lnTo>
                      <a:pt x="1482" y="273"/>
                    </a:lnTo>
                    <a:lnTo>
                      <a:pt x="1490" y="273"/>
                    </a:lnTo>
                    <a:lnTo>
                      <a:pt x="1497" y="274"/>
                    </a:lnTo>
                    <a:lnTo>
                      <a:pt x="1504" y="276"/>
                    </a:lnTo>
                    <a:lnTo>
                      <a:pt x="1507" y="278"/>
                    </a:lnTo>
                    <a:lnTo>
                      <a:pt x="1510" y="278"/>
                    </a:lnTo>
                    <a:lnTo>
                      <a:pt x="1514" y="279"/>
                    </a:lnTo>
                    <a:lnTo>
                      <a:pt x="1517" y="279"/>
                    </a:lnTo>
                    <a:lnTo>
                      <a:pt x="1527" y="283"/>
                    </a:lnTo>
                    <a:lnTo>
                      <a:pt x="1538" y="284"/>
                    </a:lnTo>
                    <a:lnTo>
                      <a:pt x="1550" y="287"/>
                    </a:lnTo>
                    <a:lnTo>
                      <a:pt x="1561" y="289"/>
                    </a:lnTo>
                    <a:lnTo>
                      <a:pt x="1571" y="291"/>
                    </a:lnTo>
                    <a:lnTo>
                      <a:pt x="1583" y="291"/>
                    </a:lnTo>
                    <a:lnTo>
                      <a:pt x="1594" y="291"/>
                    </a:lnTo>
                    <a:lnTo>
                      <a:pt x="1606" y="291"/>
                    </a:lnTo>
                    <a:lnTo>
                      <a:pt x="1611" y="291"/>
                    </a:lnTo>
                    <a:lnTo>
                      <a:pt x="1614" y="287"/>
                    </a:lnTo>
                    <a:lnTo>
                      <a:pt x="1618" y="283"/>
                    </a:lnTo>
                    <a:lnTo>
                      <a:pt x="1621" y="278"/>
                    </a:lnTo>
                    <a:lnTo>
                      <a:pt x="1632" y="259"/>
                    </a:lnTo>
                    <a:lnTo>
                      <a:pt x="1644" y="240"/>
                    </a:lnTo>
                    <a:lnTo>
                      <a:pt x="1656" y="221"/>
                    </a:lnTo>
                    <a:lnTo>
                      <a:pt x="1669" y="203"/>
                    </a:lnTo>
                    <a:lnTo>
                      <a:pt x="1682" y="185"/>
                    </a:lnTo>
                    <a:lnTo>
                      <a:pt x="1695" y="167"/>
                    </a:lnTo>
                    <a:lnTo>
                      <a:pt x="1710" y="151"/>
                    </a:lnTo>
                    <a:lnTo>
                      <a:pt x="1725" y="134"/>
                    </a:lnTo>
                    <a:lnTo>
                      <a:pt x="1731" y="127"/>
                    </a:lnTo>
                    <a:lnTo>
                      <a:pt x="1738" y="121"/>
                    </a:lnTo>
                    <a:lnTo>
                      <a:pt x="1745" y="114"/>
                    </a:lnTo>
                    <a:lnTo>
                      <a:pt x="1751" y="106"/>
                    </a:lnTo>
                    <a:lnTo>
                      <a:pt x="1756" y="99"/>
                    </a:lnTo>
                    <a:lnTo>
                      <a:pt x="1763" y="93"/>
                    </a:lnTo>
                    <a:lnTo>
                      <a:pt x="1769" y="85"/>
                    </a:lnTo>
                    <a:lnTo>
                      <a:pt x="1776" y="78"/>
                    </a:lnTo>
                    <a:lnTo>
                      <a:pt x="1776" y="76"/>
                    </a:lnTo>
                    <a:lnTo>
                      <a:pt x="1778" y="75"/>
                    </a:lnTo>
                    <a:lnTo>
                      <a:pt x="1779" y="73"/>
                    </a:lnTo>
                    <a:lnTo>
                      <a:pt x="1779" y="71"/>
                    </a:lnTo>
                    <a:lnTo>
                      <a:pt x="1788" y="57"/>
                    </a:lnTo>
                    <a:lnTo>
                      <a:pt x="1796" y="45"/>
                    </a:lnTo>
                    <a:lnTo>
                      <a:pt x="1804" y="32"/>
                    </a:lnTo>
                    <a:lnTo>
                      <a:pt x="1812" y="19"/>
                    </a:lnTo>
                    <a:lnTo>
                      <a:pt x="1819" y="12"/>
                    </a:lnTo>
                    <a:lnTo>
                      <a:pt x="1826" y="5"/>
                    </a:lnTo>
                    <a:lnTo>
                      <a:pt x="1832" y="0"/>
                    </a:lnTo>
                    <a:lnTo>
                      <a:pt x="1840" y="0"/>
                    </a:lnTo>
                    <a:lnTo>
                      <a:pt x="1850" y="7"/>
                    </a:lnTo>
                    <a:lnTo>
                      <a:pt x="1860" y="14"/>
                    </a:lnTo>
                    <a:lnTo>
                      <a:pt x="1869" y="20"/>
                    </a:lnTo>
                    <a:lnTo>
                      <a:pt x="1878" y="27"/>
                    </a:lnTo>
                    <a:lnTo>
                      <a:pt x="1885" y="33"/>
                    </a:lnTo>
                    <a:lnTo>
                      <a:pt x="1893" y="38"/>
                    </a:lnTo>
                    <a:lnTo>
                      <a:pt x="1902" y="43"/>
                    </a:lnTo>
                    <a:lnTo>
                      <a:pt x="1911" y="47"/>
                    </a:lnTo>
                    <a:lnTo>
                      <a:pt x="1920" y="50"/>
                    </a:lnTo>
                    <a:lnTo>
                      <a:pt x="1930" y="53"/>
                    </a:lnTo>
                    <a:lnTo>
                      <a:pt x="1940" y="57"/>
                    </a:lnTo>
                    <a:lnTo>
                      <a:pt x="1948" y="60"/>
                    </a:lnTo>
                    <a:lnTo>
                      <a:pt x="1953" y="60"/>
                    </a:lnTo>
                    <a:lnTo>
                      <a:pt x="1956" y="61"/>
                    </a:lnTo>
                    <a:lnTo>
                      <a:pt x="1959" y="63"/>
                    </a:lnTo>
                    <a:lnTo>
                      <a:pt x="1964" y="63"/>
                    </a:lnTo>
                    <a:lnTo>
                      <a:pt x="1968" y="65"/>
                    </a:lnTo>
                    <a:lnTo>
                      <a:pt x="1969" y="65"/>
                    </a:lnTo>
                    <a:lnTo>
                      <a:pt x="1971" y="66"/>
                    </a:lnTo>
                    <a:lnTo>
                      <a:pt x="1974" y="68"/>
                    </a:lnTo>
                    <a:lnTo>
                      <a:pt x="1976" y="70"/>
                    </a:lnTo>
                    <a:lnTo>
                      <a:pt x="1979" y="71"/>
                    </a:lnTo>
                    <a:lnTo>
                      <a:pt x="1992" y="81"/>
                    </a:lnTo>
                    <a:lnTo>
                      <a:pt x="2006" y="91"/>
                    </a:lnTo>
                    <a:lnTo>
                      <a:pt x="2019" y="101"/>
                    </a:lnTo>
                    <a:lnTo>
                      <a:pt x="2034" y="111"/>
                    </a:lnTo>
                    <a:lnTo>
                      <a:pt x="2048" y="121"/>
                    </a:lnTo>
                    <a:lnTo>
                      <a:pt x="2062" y="129"/>
                    </a:lnTo>
                    <a:lnTo>
                      <a:pt x="2077" y="137"/>
                    </a:lnTo>
                    <a:lnTo>
                      <a:pt x="2091" y="146"/>
                    </a:lnTo>
                    <a:lnTo>
                      <a:pt x="2111" y="159"/>
                    </a:lnTo>
                    <a:lnTo>
                      <a:pt x="2131" y="170"/>
                    </a:lnTo>
                    <a:lnTo>
                      <a:pt x="2151" y="182"/>
                    </a:lnTo>
                    <a:lnTo>
                      <a:pt x="2172" y="192"/>
                    </a:lnTo>
                    <a:lnTo>
                      <a:pt x="2192" y="203"/>
                    </a:lnTo>
                    <a:lnTo>
                      <a:pt x="2214" y="215"/>
                    </a:lnTo>
                    <a:lnTo>
                      <a:pt x="2233" y="228"/>
                    </a:lnTo>
                    <a:lnTo>
                      <a:pt x="2252" y="243"/>
                    </a:lnTo>
                    <a:lnTo>
                      <a:pt x="2258" y="246"/>
                    </a:lnTo>
                    <a:lnTo>
                      <a:pt x="2261" y="251"/>
                    </a:lnTo>
                    <a:lnTo>
                      <a:pt x="2266" y="254"/>
                    </a:lnTo>
                    <a:lnTo>
                      <a:pt x="2271" y="258"/>
                    </a:lnTo>
                    <a:lnTo>
                      <a:pt x="2278" y="263"/>
                    </a:lnTo>
                    <a:lnTo>
                      <a:pt x="2286" y="266"/>
                    </a:lnTo>
                    <a:lnTo>
                      <a:pt x="2291" y="271"/>
                    </a:lnTo>
                    <a:lnTo>
                      <a:pt x="2291" y="279"/>
                    </a:lnTo>
                    <a:lnTo>
                      <a:pt x="2288" y="284"/>
                    </a:lnTo>
                    <a:lnTo>
                      <a:pt x="2283" y="289"/>
                    </a:lnTo>
                    <a:lnTo>
                      <a:pt x="2280" y="294"/>
                    </a:lnTo>
                    <a:lnTo>
                      <a:pt x="2280" y="299"/>
                    </a:lnTo>
                    <a:lnTo>
                      <a:pt x="2273" y="316"/>
                    </a:lnTo>
                    <a:lnTo>
                      <a:pt x="2270" y="334"/>
                    </a:lnTo>
                    <a:lnTo>
                      <a:pt x="2265" y="352"/>
                    </a:lnTo>
                    <a:lnTo>
                      <a:pt x="2255" y="367"/>
                    </a:lnTo>
                    <a:lnTo>
                      <a:pt x="2253" y="368"/>
                    </a:lnTo>
                    <a:lnTo>
                      <a:pt x="2252" y="370"/>
                    </a:lnTo>
                    <a:lnTo>
                      <a:pt x="2250" y="373"/>
                    </a:lnTo>
                    <a:lnTo>
                      <a:pt x="2248" y="375"/>
                    </a:lnTo>
                    <a:lnTo>
                      <a:pt x="2242" y="386"/>
                    </a:lnTo>
                    <a:lnTo>
                      <a:pt x="2237" y="396"/>
                    </a:lnTo>
                    <a:lnTo>
                      <a:pt x="2230" y="408"/>
                    </a:lnTo>
                    <a:lnTo>
                      <a:pt x="2223" y="418"/>
                    </a:lnTo>
                    <a:lnTo>
                      <a:pt x="2215" y="428"/>
                    </a:lnTo>
                    <a:lnTo>
                      <a:pt x="2209" y="438"/>
                    </a:lnTo>
                    <a:lnTo>
                      <a:pt x="2200" y="447"/>
                    </a:lnTo>
                    <a:lnTo>
                      <a:pt x="2194" y="457"/>
                    </a:lnTo>
                    <a:lnTo>
                      <a:pt x="2186" y="467"/>
                    </a:lnTo>
                    <a:lnTo>
                      <a:pt x="2176" y="477"/>
                    </a:lnTo>
                    <a:lnTo>
                      <a:pt x="2169" y="489"/>
                    </a:lnTo>
                    <a:lnTo>
                      <a:pt x="2162" y="499"/>
                    </a:lnTo>
                    <a:lnTo>
                      <a:pt x="2156" y="512"/>
                    </a:lnTo>
                    <a:lnTo>
                      <a:pt x="2148" y="525"/>
                    </a:lnTo>
                    <a:lnTo>
                      <a:pt x="2141" y="537"/>
                    </a:lnTo>
                    <a:lnTo>
                      <a:pt x="2136" y="551"/>
                    </a:lnTo>
                    <a:lnTo>
                      <a:pt x="2124" y="571"/>
                    </a:lnTo>
                    <a:lnTo>
                      <a:pt x="2113" y="591"/>
                    </a:lnTo>
                    <a:lnTo>
                      <a:pt x="2101" y="611"/>
                    </a:lnTo>
                    <a:lnTo>
                      <a:pt x="2090" y="632"/>
                    </a:lnTo>
                    <a:lnTo>
                      <a:pt x="2080" y="647"/>
                    </a:lnTo>
                    <a:lnTo>
                      <a:pt x="2070" y="660"/>
                    </a:lnTo>
                    <a:lnTo>
                      <a:pt x="2060" y="672"/>
                    </a:lnTo>
                    <a:lnTo>
                      <a:pt x="2048" y="685"/>
                    </a:lnTo>
                    <a:lnTo>
                      <a:pt x="2039" y="698"/>
                    </a:lnTo>
                    <a:lnTo>
                      <a:pt x="2027" y="710"/>
                    </a:lnTo>
                    <a:lnTo>
                      <a:pt x="2017" y="723"/>
                    </a:lnTo>
                    <a:lnTo>
                      <a:pt x="2007" y="738"/>
                    </a:lnTo>
                    <a:lnTo>
                      <a:pt x="2007" y="739"/>
                    </a:lnTo>
                    <a:lnTo>
                      <a:pt x="2011" y="744"/>
                    </a:lnTo>
                    <a:lnTo>
                      <a:pt x="2015" y="749"/>
                    </a:lnTo>
                    <a:lnTo>
                      <a:pt x="2020" y="754"/>
                    </a:lnTo>
                    <a:lnTo>
                      <a:pt x="2025" y="761"/>
                    </a:lnTo>
                    <a:lnTo>
                      <a:pt x="2034" y="766"/>
                    </a:lnTo>
                    <a:lnTo>
                      <a:pt x="2040" y="772"/>
                    </a:lnTo>
                    <a:lnTo>
                      <a:pt x="2048" y="779"/>
                    </a:lnTo>
                    <a:lnTo>
                      <a:pt x="2055" y="784"/>
                    </a:lnTo>
                    <a:lnTo>
                      <a:pt x="2075" y="796"/>
                    </a:lnTo>
                    <a:lnTo>
                      <a:pt x="2093" y="809"/>
                    </a:lnTo>
                    <a:lnTo>
                      <a:pt x="2110" y="824"/>
                    </a:lnTo>
                    <a:lnTo>
                      <a:pt x="2126" y="838"/>
                    </a:lnTo>
                    <a:lnTo>
                      <a:pt x="2141" y="855"/>
                    </a:lnTo>
                    <a:lnTo>
                      <a:pt x="2157" y="871"/>
                    </a:lnTo>
                    <a:lnTo>
                      <a:pt x="2174" y="886"/>
                    </a:lnTo>
                    <a:lnTo>
                      <a:pt x="2190" y="901"/>
                    </a:lnTo>
                    <a:lnTo>
                      <a:pt x="2197" y="909"/>
                    </a:lnTo>
                    <a:lnTo>
                      <a:pt x="2205" y="918"/>
                    </a:lnTo>
                    <a:lnTo>
                      <a:pt x="2214" y="924"/>
                    </a:lnTo>
                    <a:lnTo>
                      <a:pt x="2220" y="932"/>
                    </a:lnTo>
                    <a:lnTo>
                      <a:pt x="2228" y="941"/>
                    </a:lnTo>
                    <a:lnTo>
                      <a:pt x="2237" y="947"/>
                    </a:lnTo>
                    <a:lnTo>
                      <a:pt x="2243" y="956"/>
                    </a:lnTo>
                    <a:lnTo>
                      <a:pt x="2250" y="964"/>
                    </a:lnTo>
                    <a:lnTo>
                      <a:pt x="2263" y="974"/>
                    </a:lnTo>
                    <a:lnTo>
                      <a:pt x="2275" y="984"/>
                    </a:lnTo>
                    <a:lnTo>
                      <a:pt x="2286" y="994"/>
                    </a:lnTo>
                    <a:lnTo>
                      <a:pt x="2298" y="1005"/>
                    </a:lnTo>
                    <a:lnTo>
                      <a:pt x="2296" y="1013"/>
                    </a:lnTo>
                    <a:lnTo>
                      <a:pt x="2291" y="1018"/>
                    </a:lnTo>
                    <a:lnTo>
                      <a:pt x="2285" y="1022"/>
                    </a:lnTo>
                    <a:lnTo>
                      <a:pt x="2278" y="1027"/>
                    </a:lnTo>
                    <a:lnTo>
                      <a:pt x="2273" y="1030"/>
                    </a:lnTo>
                    <a:lnTo>
                      <a:pt x="2271" y="1035"/>
                    </a:lnTo>
                    <a:lnTo>
                      <a:pt x="2270" y="1041"/>
                    </a:lnTo>
                    <a:lnTo>
                      <a:pt x="2265" y="1045"/>
                    </a:lnTo>
                    <a:lnTo>
                      <a:pt x="2265" y="1046"/>
                    </a:lnTo>
                    <a:lnTo>
                      <a:pt x="2263" y="1046"/>
                    </a:lnTo>
                    <a:lnTo>
                      <a:pt x="2263" y="1048"/>
                    </a:lnTo>
                    <a:lnTo>
                      <a:pt x="2263" y="1050"/>
                    </a:lnTo>
                    <a:lnTo>
                      <a:pt x="2283" y="1055"/>
                    </a:lnTo>
                    <a:lnTo>
                      <a:pt x="2304" y="1060"/>
                    </a:lnTo>
                    <a:lnTo>
                      <a:pt x="2326" y="1064"/>
                    </a:lnTo>
                    <a:lnTo>
                      <a:pt x="2346" y="1068"/>
                    </a:lnTo>
                    <a:lnTo>
                      <a:pt x="2367" y="1071"/>
                    </a:lnTo>
                    <a:lnTo>
                      <a:pt x="2387" y="1076"/>
                    </a:lnTo>
                    <a:lnTo>
                      <a:pt x="2407" y="1083"/>
                    </a:lnTo>
                    <a:lnTo>
                      <a:pt x="2427" y="1089"/>
                    </a:lnTo>
                    <a:lnTo>
                      <a:pt x="2440" y="1093"/>
                    </a:lnTo>
                    <a:lnTo>
                      <a:pt x="2455" y="1094"/>
                    </a:lnTo>
                    <a:lnTo>
                      <a:pt x="2466" y="1097"/>
                    </a:lnTo>
                    <a:lnTo>
                      <a:pt x="2474" y="1109"/>
                    </a:lnTo>
                    <a:lnTo>
                      <a:pt x="2478" y="1121"/>
                    </a:lnTo>
                    <a:lnTo>
                      <a:pt x="2476" y="1130"/>
                    </a:lnTo>
                    <a:lnTo>
                      <a:pt x="2471" y="1140"/>
                    </a:lnTo>
                    <a:lnTo>
                      <a:pt x="2466" y="1150"/>
                    </a:lnTo>
                    <a:lnTo>
                      <a:pt x="2461" y="1158"/>
                    </a:lnTo>
                    <a:lnTo>
                      <a:pt x="2458" y="1168"/>
                    </a:lnTo>
                    <a:lnTo>
                      <a:pt x="2455" y="1178"/>
                    </a:lnTo>
                    <a:lnTo>
                      <a:pt x="2451" y="1187"/>
                    </a:lnTo>
                    <a:lnTo>
                      <a:pt x="2445" y="1218"/>
                    </a:lnTo>
                    <a:lnTo>
                      <a:pt x="2438" y="1249"/>
                    </a:lnTo>
                    <a:lnTo>
                      <a:pt x="2432" y="1281"/>
                    </a:lnTo>
                    <a:lnTo>
                      <a:pt x="2423" y="1312"/>
                    </a:lnTo>
                    <a:lnTo>
                      <a:pt x="2430" y="1307"/>
                    </a:lnTo>
                    <a:lnTo>
                      <a:pt x="2438" y="1300"/>
                    </a:lnTo>
                    <a:lnTo>
                      <a:pt x="2445" y="1294"/>
                    </a:lnTo>
                    <a:lnTo>
                      <a:pt x="2451" y="1289"/>
                    </a:lnTo>
                    <a:lnTo>
                      <a:pt x="2460" y="1282"/>
                    </a:lnTo>
                    <a:lnTo>
                      <a:pt x="2466" y="1276"/>
                    </a:lnTo>
                    <a:lnTo>
                      <a:pt x="2471" y="1267"/>
                    </a:lnTo>
                    <a:lnTo>
                      <a:pt x="2478" y="1259"/>
                    </a:lnTo>
                    <a:lnTo>
                      <a:pt x="2484" y="1259"/>
                    </a:lnTo>
                    <a:lnTo>
                      <a:pt x="2489" y="1262"/>
                    </a:lnTo>
                    <a:lnTo>
                      <a:pt x="2494" y="1267"/>
                    </a:lnTo>
                    <a:lnTo>
                      <a:pt x="2501" y="1271"/>
                    </a:lnTo>
                    <a:lnTo>
                      <a:pt x="2507" y="1277"/>
                    </a:lnTo>
                    <a:lnTo>
                      <a:pt x="2516" y="1284"/>
                    </a:lnTo>
                    <a:lnTo>
                      <a:pt x="2524" y="1289"/>
                    </a:lnTo>
                    <a:lnTo>
                      <a:pt x="2532" y="1295"/>
                    </a:lnTo>
                    <a:lnTo>
                      <a:pt x="2540" y="1302"/>
                    </a:lnTo>
                    <a:lnTo>
                      <a:pt x="2549" y="1310"/>
                    </a:lnTo>
                    <a:lnTo>
                      <a:pt x="2555" y="1319"/>
                    </a:lnTo>
                    <a:lnTo>
                      <a:pt x="2560" y="1328"/>
                    </a:lnTo>
                    <a:lnTo>
                      <a:pt x="2570" y="1333"/>
                    </a:lnTo>
                    <a:lnTo>
                      <a:pt x="2580" y="1340"/>
                    </a:lnTo>
                    <a:lnTo>
                      <a:pt x="2590" y="1345"/>
                    </a:lnTo>
                    <a:lnTo>
                      <a:pt x="2600" y="1352"/>
                    </a:lnTo>
                    <a:lnTo>
                      <a:pt x="2610" y="1358"/>
                    </a:lnTo>
                    <a:lnTo>
                      <a:pt x="2620" y="1365"/>
                    </a:lnTo>
                    <a:lnTo>
                      <a:pt x="2628" y="1370"/>
                    </a:lnTo>
                    <a:lnTo>
                      <a:pt x="2638" y="1376"/>
                    </a:lnTo>
                    <a:lnTo>
                      <a:pt x="2646" y="1383"/>
                    </a:lnTo>
                    <a:lnTo>
                      <a:pt x="2653" y="1389"/>
                    </a:lnTo>
                    <a:lnTo>
                      <a:pt x="2661" y="1394"/>
                    </a:lnTo>
                    <a:lnTo>
                      <a:pt x="2668" y="1398"/>
                    </a:lnTo>
                    <a:lnTo>
                      <a:pt x="2674" y="1388"/>
                    </a:lnTo>
                    <a:lnTo>
                      <a:pt x="2681" y="1378"/>
                    </a:lnTo>
                    <a:lnTo>
                      <a:pt x="2687" y="1368"/>
                    </a:lnTo>
                    <a:lnTo>
                      <a:pt x="2696" y="1358"/>
                    </a:lnTo>
                    <a:lnTo>
                      <a:pt x="2702" y="1350"/>
                    </a:lnTo>
                    <a:lnTo>
                      <a:pt x="2711" y="1342"/>
                    </a:lnTo>
                    <a:lnTo>
                      <a:pt x="2717" y="1335"/>
                    </a:lnTo>
                    <a:lnTo>
                      <a:pt x="2722" y="1327"/>
                    </a:lnTo>
                    <a:lnTo>
                      <a:pt x="2734" y="1312"/>
                    </a:lnTo>
                    <a:lnTo>
                      <a:pt x="2744" y="1300"/>
                    </a:lnTo>
                    <a:lnTo>
                      <a:pt x="2753" y="1287"/>
                    </a:lnTo>
                    <a:lnTo>
                      <a:pt x="2765" y="1274"/>
                    </a:lnTo>
                    <a:lnTo>
                      <a:pt x="2775" y="1267"/>
                    </a:lnTo>
                    <a:lnTo>
                      <a:pt x="2783" y="1259"/>
                    </a:lnTo>
                    <a:lnTo>
                      <a:pt x="2791" y="1251"/>
                    </a:lnTo>
                    <a:lnTo>
                      <a:pt x="2800" y="1241"/>
                    </a:lnTo>
                    <a:lnTo>
                      <a:pt x="2808" y="1233"/>
                    </a:lnTo>
                    <a:lnTo>
                      <a:pt x="2816" y="1223"/>
                    </a:lnTo>
                    <a:lnTo>
                      <a:pt x="2824" y="1213"/>
                    </a:lnTo>
                    <a:lnTo>
                      <a:pt x="2834" y="1205"/>
                    </a:lnTo>
                    <a:lnTo>
                      <a:pt x="2839" y="1196"/>
                    </a:lnTo>
                    <a:lnTo>
                      <a:pt x="2846" y="1187"/>
                    </a:lnTo>
                    <a:lnTo>
                      <a:pt x="2851" y="1178"/>
                    </a:lnTo>
                    <a:lnTo>
                      <a:pt x="2859" y="1170"/>
                    </a:lnTo>
                    <a:lnTo>
                      <a:pt x="2857" y="1170"/>
                    </a:lnTo>
                    <a:lnTo>
                      <a:pt x="2857" y="1168"/>
                    </a:lnTo>
                    <a:lnTo>
                      <a:pt x="2857" y="1167"/>
                    </a:lnTo>
                    <a:lnTo>
                      <a:pt x="2859" y="1165"/>
                    </a:lnTo>
                    <a:lnTo>
                      <a:pt x="2866" y="1162"/>
                    </a:lnTo>
                    <a:lnTo>
                      <a:pt x="2872" y="1160"/>
                    </a:lnTo>
                    <a:lnTo>
                      <a:pt x="2881" y="1158"/>
                    </a:lnTo>
                    <a:lnTo>
                      <a:pt x="2887" y="1160"/>
                    </a:lnTo>
                    <a:lnTo>
                      <a:pt x="2895" y="1167"/>
                    </a:lnTo>
                    <a:lnTo>
                      <a:pt x="2905" y="1172"/>
                    </a:lnTo>
                    <a:lnTo>
                      <a:pt x="2914" y="1178"/>
                    </a:lnTo>
                    <a:lnTo>
                      <a:pt x="2922" y="1185"/>
                    </a:lnTo>
                    <a:lnTo>
                      <a:pt x="2930" y="1191"/>
                    </a:lnTo>
                    <a:lnTo>
                      <a:pt x="2940" y="1196"/>
                    </a:lnTo>
                    <a:lnTo>
                      <a:pt x="2948" y="1201"/>
                    </a:lnTo>
                    <a:lnTo>
                      <a:pt x="2958" y="1206"/>
                    </a:lnTo>
                    <a:lnTo>
                      <a:pt x="2966" y="1213"/>
                    </a:lnTo>
                    <a:lnTo>
                      <a:pt x="2976" y="1221"/>
                    </a:lnTo>
                    <a:lnTo>
                      <a:pt x="2985" y="1228"/>
                    </a:lnTo>
                    <a:lnTo>
                      <a:pt x="2994" y="1234"/>
                    </a:lnTo>
                    <a:lnTo>
                      <a:pt x="3003" y="1243"/>
                    </a:lnTo>
                    <a:lnTo>
                      <a:pt x="3011" y="1251"/>
                    </a:lnTo>
                    <a:lnTo>
                      <a:pt x="3018" y="1259"/>
                    </a:lnTo>
                    <a:lnTo>
                      <a:pt x="3024" y="1269"/>
                    </a:lnTo>
                    <a:lnTo>
                      <a:pt x="3034" y="1277"/>
                    </a:lnTo>
                    <a:lnTo>
                      <a:pt x="3044" y="1286"/>
                    </a:lnTo>
                    <a:lnTo>
                      <a:pt x="3054" y="1295"/>
                    </a:lnTo>
                    <a:lnTo>
                      <a:pt x="3062" y="1305"/>
                    </a:lnTo>
                    <a:lnTo>
                      <a:pt x="3072" y="1314"/>
                    </a:lnTo>
                    <a:lnTo>
                      <a:pt x="3082" y="1322"/>
                    </a:lnTo>
                    <a:lnTo>
                      <a:pt x="3094" y="1330"/>
                    </a:lnTo>
                    <a:lnTo>
                      <a:pt x="3105" y="1337"/>
                    </a:lnTo>
                    <a:lnTo>
                      <a:pt x="3118" y="1347"/>
                    </a:lnTo>
                    <a:lnTo>
                      <a:pt x="3133" y="1355"/>
                    </a:lnTo>
                    <a:lnTo>
                      <a:pt x="3146" y="1365"/>
                    </a:lnTo>
                    <a:lnTo>
                      <a:pt x="3160" y="1375"/>
                    </a:lnTo>
                    <a:lnTo>
                      <a:pt x="3173" y="1384"/>
                    </a:lnTo>
                    <a:lnTo>
                      <a:pt x="3188" y="1394"/>
                    </a:lnTo>
                    <a:lnTo>
                      <a:pt x="3201" y="1403"/>
                    </a:lnTo>
                    <a:lnTo>
                      <a:pt x="3216" y="1413"/>
                    </a:lnTo>
                    <a:lnTo>
                      <a:pt x="3227" y="1421"/>
                    </a:lnTo>
                    <a:lnTo>
                      <a:pt x="3239" y="1429"/>
                    </a:lnTo>
                    <a:lnTo>
                      <a:pt x="3247" y="1441"/>
                    </a:lnTo>
                    <a:lnTo>
                      <a:pt x="3252" y="1454"/>
                    </a:lnTo>
                    <a:lnTo>
                      <a:pt x="3254" y="1459"/>
                    </a:lnTo>
                    <a:lnTo>
                      <a:pt x="3255" y="1465"/>
                    </a:lnTo>
                    <a:lnTo>
                      <a:pt x="3255" y="1470"/>
                    </a:lnTo>
                    <a:lnTo>
                      <a:pt x="3254" y="1477"/>
                    </a:lnTo>
                    <a:lnTo>
                      <a:pt x="3249" y="1483"/>
                    </a:lnTo>
                    <a:lnTo>
                      <a:pt x="3244" y="1492"/>
                    </a:lnTo>
                    <a:lnTo>
                      <a:pt x="3239" y="1498"/>
                    </a:lnTo>
                    <a:lnTo>
                      <a:pt x="3232" y="1505"/>
                    </a:lnTo>
                    <a:lnTo>
                      <a:pt x="3224" y="1516"/>
                    </a:lnTo>
                    <a:lnTo>
                      <a:pt x="3216" y="1528"/>
                    </a:lnTo>
                    <a:lnTo>
                      <a:pt x="3207" y="1541"/>
                    </a:lnTo>
                    <a:lnTo>
                      <a:pt x="3199" y="1553"/>
                    </a:lnTo>
                    <a:lnTo>
                      <a:pt x="3193" y="1566"/>
                    </a:lnTo>
                    <a:lnTo>
                      <a:pt x="3184" y="1578"/>
                    </a:lnTo>
                    <a:lnTo>
                      <a:pt x="3178" y="1591"/>
                    </a:lnTo>
                    <a:lnTo>
                      <a:pt x="3171" y="1602"/>
                    </a:lnTo>
                    <a:lnTo>
                      <a:pt x="3163" y="1609"/>
                    </a:lnTo>
                    <a:lnTo>
                      <a:pt x="3156" y="1617"/>
                    </a:lnTo>
                    <a:lnTo>
                      <a:pt x="3150" y="1627"/>
                    </a:lnTo>
                    <a:lnTo>
                      <a:pt x="3143" y="1635"/>
                    </a:lnTo>
                    <a:lnTo>
                      <a:pt x="3136" y="1645"/>
                    </a:lnTo>
                    <a:lnTo>
                      <a:pt x="3130" y="1653"/>
                    </a:lnTo>
                    <a:lnTo>
                      <a:pt x="3123" y="1660"/>
                    </a:lnTo>
                    <a:lnTo>
                      <a:pt x="3115" y="1667"/>
                    </a:lnTo>
                    <a:lnTo>
                      <a:pt x="3108" y="1675"/>
                    </a:lnTo>
                    <a:lnTo>
                      <a:pt x="3102" y="1683"/>
                    </a:lnTo>
                    <a:lnTo>
                      <a:pt x="3095" y="1691"/>
                    </a:lnTo>
                    <a:lnTo>
                      <a:pt x="3090" y="1700"/>
                    </a:lnTo>
                    <a:lnTo>
                      <a:pt x="3084" y="1708"/>
                    </a:lnTo>
                    <a:lnTo>
                      <a:pt x="3077" y="1716"/>
                    </a:lnTo>
                    <a:lnTo>
                      <a:pt x="3070" y="1723"/>
                    </a:lnTo>
                    <a:lnTo>
                      <a:pt x="3064" y="1731"/>
                    </a:lnTo>
                    <a:lnTo>
                      <a:pt x="3062" y="1736"/>
                    </a:lnTo>
                    <a:lnTo>
                      <a:pt x="3059" y="1739"/>
                    </a:lnTo>
                    <a:lnTo>
                      <a:pt x="3054" y="1742"/>
                    </a:lnTo>
                    <a:lnTo>
                      <a:pt x="3052" y="1747"/>
                    </a:lnTo>
                    <a:lnTo>
                      <a:pt x="3041" y="1761"/>
                    </a:lnTo>
                    <a:lnTo>
                      <a:pt x="3029" y="1774"/>
                    </a:lnTo>
                    <a:lnTo>
                      <a:pt x="3019" y="1787"/>
                    </a:lnTo>
                    <a:lnTo>
                      <a:pt x="3009" y="1800"/>
                    </a:lnTo>
                    <a:lnTo>
                      <a:pt x="2999" y="1815"/>
                    </a:lnTo>
                    <a:lnTo>
                      <a:pt x="2990" y="1830"/>
                    </a:lnTo>
                    <a:lnTo>
                      <a:pt x="2981" y="1845"/>
                    </a:lnTo>
                    <a:lnTo>
                      <a:pt x="2975" y="1861"/>
                    </a:lnTo>
                    <a:lnTo>
                      <a:pt x="2971" y="1868"/>
                    </a:lnTo>
                    <a:lnTo>
                      <a:pt x="2966" y="1873"/>
                    </a:lnTo>
                    <a:lnTo>
                      <a:pt x="2961" y="1878"/>
                    </a:lnTo>
                    <a:lnTo>
                      <a:pt x="2955" y="1881"/>
                    </a:lnTo>
                    <a:lnTo>
                      <a:pt x="2947" y="1889"/>
                    </a:lnTo>
                    <a:lnTo>
                      <a:pt x="2940" y="1896"/>
                    </a:lnTo>
                    <a:lnTo>
                      <a:pt x="2935" y="1904"/>
                    </a:lnTo>
                    <a:lnTo>
                      <a:pt x="2928" y="1912"/>
                    </a:lnTo>
                    <a:lnTo>
                      <a:pt x="2922" y="1921"/>
                    </a:lnTo>
                    <a:lnTo>
                      <a:pt x="2917" y="1929"/>
                    </a:lnTo>
                    <a:lnTo>
                      <a:pt x="2910" y="1937"/>
                    </a:lnTo>
                    <a:lnTo>
                      <a:pt x="2902" y="1945"/>
                    </a:lnTo>
                    <a:lnTo>
                      <a:pt x="2897" y="1955"/>
                    </a:lnTo>
                    <a:lnTo>
                      <a:pt x="2892" y="1964"/>
                    </a:lnTo>
                    <a:lnTo>
                      <a:pt x="2884" y="1970"/>
                    </a:lnTo>
                    <a:lnTo>
                      <a:pt x="2874" y="1972"/>
                    </a:lnTo>
                    <a:lnTo>
                      <a:pt x="2869" y="1972"/>
                    </a:lnTo>
                    <a:lnTo>
                      <a:pt x="2864" y="1970"/>
                    </a:lnTo>
                    <a:lnTo>
                      <a:pt x="2859" y="1967"/>
                    </a:lnTo>
                    <a:lnTo>
                      <a:pt x="2854" y="1968"/>
                    </a:lnTo>
                    <a:lnTo>
                      <a:pt x="2857" y="1988"/>
                    </a:lnTo>
                    <a:lnTo>
                      <a:pt x="2859" y="2010"/>
                    </a:lnTo>
                    <a:lnTo>
                      <a:pt x="2859" y="2033"/>
                    </a:lnTo>
                    <a:lnTo>
                      <a:pt x="2859" y="2054"/>
                    </a:lnTo>
                    <a:lnTo>
                      <a:pt x="2864" y="2112"/>
                    </a:lnTo>
                    <a:lnTo>
                      <a:pt x="2867" y="2170"/>
                    </a:lnTo>
                    <a:lnTo>
                      <a:pt x="2872" y="2227"/>
                    </a:lnTo>
                    <a:lnTo>
                      <a:pt x="2881" y="2285"/>
                    </a:lnTo>
                    <a:lnTo>
                      <a:pt x="2884" y="2297"/>
                    </a:lnTo>
                    <a:lnTo>
                      <a:pt x="2886" y="2310"/>
                    </a:lnTo>
                    <a:lnTo>
                      <a:pt x="2886" y="2322"/>
                    </a:lnTo>
                    <a:lnTo>
                      <a:pt x="2879" y="2333"/>
                    </a:lnTo>
                    <a:lnTo>
                      <a:pt x="2874" y="2333"/>
                    </a:lnTo>
                    <a:lnTo>
                      <a:pt x="2869" y="2333"/>
                    </a:lnTo>
                    <a:lnTo>
                      <a:pt x="2866" y="2336"/>
                    </a:lnTo>
                    <a:lnTo>
                      <a:pt x="2861" y="2338"/>
                    </a:lnTo>
                    <a:lnTo>
                      <a:pt x="2846" y="2340"/>
                    </a:lnTo>
                    <a:lnTo>
                      <a:pt x="2831" y="2341"/>
                    </a:lnTo>
                    <a:lnTo>
                      <a:pt x="2818" y="2343"/>
                    </a:lnTo>
                    <a:lnTo>
                      <a:pt x="2805" y="2346"/>
                    </a:lnTo>
                    <a:lnTo>
                      <a:pt x="2790" y="2350"/>
                    </a:lnTo>
                    <a:lnTo>
                      <a:pt x="2777" y="2351"/>
                    </a:lnTo>
                    <a:lnTo>
                      <a:pt x="2763" y="2353"/>
                    </a:lnTo>
                    <a:lnTo>
                      <a:pt x="2748" y="2355"/>
                    </a:lnTo>
                    <a:lnTo>
                      <a:pt x="2737" y="2356"/>
                    </a:lnTo>
                    <a:lnTo>
                      <a:pt x="2724" y="2356"/>
                    </a:lnTo>
                    <a:lnTo>
                      <a:pt x="2712" y="2356"/>
                    </a:lnTo>
                    <a:lnTo>
                      <a:pt x="2702" y="2356"/>
                    </a:lnTo>
                    <a:lnTo>
                      <a:pt x="2691" y="2356"/>
                    </a:lnTo>
                    <a:lnTo>
                      <a:pt x="2679" y="2356"/>
                    </a:lnTo>
                    <a:lnTo>
                      <a:pt x="2666" y="2358"/>
                    </a:lnTo>
                    <a:lnTo>
                      <a:pt x="2654" y="2359"/>
                    </a:lnTo>
                    <a:lnTo>
                      <a:pt x="2640" y="2368"/>
                    </a:lnTo>
                    <a:lnTo>
                      <a:pt x="2623" y="2373"/>
                    </a:lnTo>
                    <a:lnTo>
                      <a:pt x="2607" y="2376"/>
                    </a:lnTo>
                    <a:lnTo>
                      <a:pt x="2590" y="2378"/>
                    </a:lnTo>
                    <a:lnTo>
                      <a:pt x="2573" y="2381"/>
                    </a:lnTo>
                    <a:lnTo>
                      <a:pt x="2557" y="2383"/>
                    </a:lnTo>
                    <a:lnTo>
                      <a:pt x="2540" y="2384"/>
                    </a:lnTo>
                    <a:lnTo>
                      <a:pt x="2524" y="2388"/>
                    </a:lnTo>
                    <a:lnTo>
                      <a:pt x="2512" y="2391"/>
                    </a:lnTo>
                    <a:lnTo>
                      <a:pt x="2501" y="2391"/>
                    </a:lnTo>
                    <a:lnTo>
                      <a:pt x="2489" y="2391"/>
                    </a:lnTo>
                    <a:lnTo>
                      <a:pt x="2478" y="2389"/>
                    </a:lnTo>
                    <a:lnTo>
                      <a:pt x="2466" y="2389"/>
                    </a:lnTo>
                    <a:lnTo>
                      <a:pt x="2455" y="2389"/>
                    </a:lnTo>
                    <a:lnTo>
                      <a:pt x="2443" y="2389"/>
                    </a:lnTo>
                    <a:lnTo>
                      <a:pt x="2432" y="2392"/>
                    </a:lnTo>
                    <a:lnTo>
                      <a:pt x="2427" y="2394"/>
                    </a:lnTo>
                    <a:lnTo>
                      <a:pt x="2420" y="2396"/>
                    </a:lnTo>
                    <a:lnTo>
                      <a:pt x="2413" y="2397"/>
                    </a:lnTo>
                    <a:lnTo>
                      <a:pt x="2407" y="2399"/>
                    </a:lnTo>
                    <a:lnTo>
                      <a:pt x="2402" y="2402"/>
                    </a:lnTo>
                    <a:lnTo>
                      <a:pt x="2395" y="2404"/>
                    </a:lnTo>
                    <a:lnTo>
                      <a:pt x="2389" y="2406"/>
                    </a:lnTo>
                    <a:lnTo>
                      <a:pt x="2382" y="2407"/>
                    </a:lnTo>
                    <a:lnTo>
                      <a:pt x="2377" y="2407"/>
                    </a:lnTo>
                    <a:lnTo>
                      <a:pt x="2374" y="2407"/>
                    </a:lnTo>
                    <a:lnTo>
                      <a:pt x="2370" y="2404"/>
                    </a:lnTo>
                    <a:lnTo>
                      <a:pt x="2367" y="2402"/>
                    </a:lnTo>
                    <a:lnTo>
                      <a:pt x="2365" y="2379"/>
                    </a:lnTo>
                    <a:lnTo>
                      <a:pt x="2362" y="2356"/>
                    </a:lnTo>
                    <a:lnTo>
                      <a:pt x="2359" y="2333"/>
                    </a:lnTo>
                    <a:lnTo>
                      <a:pt x="2359" y="2308"/>
                    </a:lnTo>
                    <a:lnTo>
                      <a:pt x="2357" y="2287"/>
                    </a:lnTo>
                    <a:lnTo>
                      <a:pt x="2354" y="2265"/>
                    </a:lnTo>
                    <a:lnTo>
                      <a:pt x="2349" y="2244"/>
                    </a:lnTo>
                    <a:lnTo>
                      <a:pt x="2346" y="2223"/>
                    </a:lnTo>
                    <a:lnTo>
                      <a:pt x="2334" y="2183"/>
                    </a:lnTo>
                    <a:lnTo>
                      <a:pt x="2329" y="2142"/>
                    </a:lnTo>
                    <a:lnTo>
                      <a:pt x="2324" y="2100"/>
                    </a:lnTo>
                    <a:lnTo>
                      <a:pt x="2318" y="2059"/>
                    </a:lnTo>
                    <a:lnTo>
                      <a:pt x="2313" y="2041"/>
                    </a:lnTo>
                    <a:lnTo>
                      <a:pt x="2309" y="2025"/>
                    </a:lnTo>
                    <a:lnTo>
                      <a:pt x="2308" y="2006"/>
                    </a:lnTo>
                    <a:lnTo>
                      <a:pt x="2308" y="1988"/>
                    </a:lnTo>
                    <a:lnTo>
                      <a:pt x="2303" y="1983"/>
                    </a:lnTo>
                    <a:lnTo>
                      <a:pt x="2296" y="1978"/>
                    </a:lnTo>
                    <a:lnTo>
                      <a:pt x="2290" y="1975"/>
                    </a:lnTo>
                    <a:lnTo>
                      <a:pt x="2285" y="1970"/>
                    </a:lnTo>
                    <a:lnTo>
                      <a:pt x="2278" y="1964"/>
                    </a:lnTo>
                    <a:lnTo>
                      <a:pt x="2270" y="1957"/>
                    </a:lnTo>
                    <a:lnTo>
                      <a:pt x="2261" y="1950"/>
                    </a:lnTo>
                    <a:lnTo>
                      <a:pt x="2253" y="1945"/>
                    </a:lnTo>
                    <a:lnTo>
                      <a:pt x="2245" y="1940"/>
                    </a:lnTo>
                    <a:lnTo>
                      <a:pt x="2237" y="1934"/>
                    </a:lnTo>
                    <a:lnTo>
                      <a:pt x="2228" y="1929"/>
                    </a:lnTo>
                    <a:lnTo>
                      <a:pt x="2222" y="1922"/>
                    </a:lnTo>
                    <a:lnTo>
                      <a:pt x="2212" y="1919"/>
                    </a:lnTo>
                    <a:lnTo>
                      <a:pt x="2202" y="1916"/>
                    </a:lnTo>
                    <a:lnTo>
                      <a:pt x="2194" y="1912"/>
                    </a:lnTo>
                    <a:lnTo>
                      <a:pt x="2184" y="1907"/>
                    </a:lnTo>
                    <a:lnTo>
                      <a:pt x="2177" y="1902"/>
                    </a:lnTo>
                    <a:lnTo>
                      <a:pt x="2171" y="1894"/>
                    </a:lnTo>
                    <a:lnTo>
                      <a:pt x="2164" y="1886"/>
                    </a:lnTo>
                    <a:lnTo>
                      <a:pt x="2161" y="1876"/>
                    </a:lnTo>
                    <a:lnTo>
                      <a:pt x="2152" y="1866"/>
                    </a:lnTo>
                    <a:lnTo>
                      <a:pt x="2144" y="1855"/>
                    </a:lnTo>
                    <a:lnTo>
                      <a:pt x="2134" y="1846"/>
                    </a:lnTo>
                    <a:lnTo>
                      <a:pt x="2123" y="1840"/>
                    </a:lnTo>
                    <a:lnTo>
                      <a:pt x="2118" y="1835"/>
                    </a:lnTo>
                    <a:lnTo>
                      <a:pt x="2113" y="1830"/>
                    </a:lnTo>
                    <a:lnTo>
                      <a:pt x="2108" y="1825"/>
                    </a:lnTo>
                    <a:lnTo>
                      <a:pt x="2103" y="1818"/>
                    </a:lnTo>
                    <a:lnTo>
                      <a:pt x="2096" y="1812"/>
                    </a:lnTo>
                    <a:lnTo>
                      <a:pt x="2088" y="1804"/>
                    </a:lnTo>
                    <a:lnTo>
                      <a:pt x="2081" y="1795"/>
                    </a:lnTo>
                    <a:lnTo>
                      <a:pt x="2075" y="1787"/>
                    </a:lnTo>
                    <a:lnTo>
                      <a:pt x="2078" y="1775"/>
                    </a:lnTo>
                    <a:lnTo>
                      <a:pt x="2085" y="1767"/>
                    </a:lnTo>
                    <a:lnTo>
                      <a:pt x="2095" y="1759"/>
                    </a:lnTo>
                    <a:lnTo>
                      <a:pt x="2103" y="1751"/>
                    </a:lnTo>
                    <a:lnTo>
                      <a:pt x="2111" y="1742"/>
                    </a:lnTo>
                    <a:lnTo>
                      <a:pt x="2118" y="1733"/>
                    </a:lnTo>
                    <a:lnTo>
                      <a:pt x="2126" y="1723"/>
                    </a:lnTo>
                    <a:lnTo>
                      <a:pt x="2131" y="1714"/>
                    </a:lnTo>
                    <a:lnTo>
                      <a:pt x="2141" y="1703"/>
                    </a:lnTo>
                    <a:lnTo>
                      <a:pt x="2152" y="1693"/>
                    </a:lnTo>
                    <a:lnTo>
                      <a:pt x="2161" y="1681"/>
                    </a:lnTo>
                    <a:lnTo>
                      <a:pt x="2169" y="1670"/>
                    </a:lnTo>
                    <a:lnTo>
                      <a:pt x="2159" y="1665"/>
                    </a:lnTo>
                    <a:lnTo>
                      <a:pt x="2151" y="1662"/>
                    </a:lnTo>
                    <a:lnTo>
                      <a:pt x="2139" y="1660"/>
                    </a:lnTo>
                    <a:lnTo>
                      <a:pt x="2129" y="1658"/>
                    </a:lnTo>
                    <a:lnTo>
                      <a:pt x="2118" y="1658"/>
                    </a:lnTo>
                    <a:lnTo>
                      <a:pt x="2108" y="1660"/>
                    </a:lnTo>
                    <a:lnTo>
                      <a:pt x="2098" y="1662"/>
                    </a:lnTo>
                    <a:lnTo>
                      <a:pt x="2088" y="1663"/>
                    </a:lnTo>
                    <a:lnTo>
                      <a:pt x="2073" y="1662"/>
                    </a:lnTo>
                    <a:lnTo>
                      <a:pt x="2058" y="1662"/>
                    </a:lnTo>
                    <a:lnTo>
                      <a:pt x="2045" y="1660"/>
                    </a:lnTo>
                    <a:lnTo>
                      <a:pt x="2032" y="1658"/>
                    </a:lnTo>
                    <a:lnTo>
                      <a:pt x="2017" y="1657"/>
                    </a:lnTo>
                    <a:lnTo>
                      <a:pt x="2004" y="1655"/>
                    </a:lnTo>
                    <a:lnTo>
                      <a:pt x="1991" y="1653"/>
                    </a:lnTo>
                    <a:lnTo>
                      <a:pt x="1976" y="1652"/>
                    </a:lnTo>
                    <a:lnTo>
                      <a:pt x="1961" y="1650"/>
                    </a:lnTo>
                    <a:lnTo>
                      <a:pt x="1946" y="1647"/>
                    </a:lnTo>
                    <a:lnTo>
                      <a:pt x="1931" y="1643"/>
                    </a:lnTo>
                    <a:lnTo>
                      <a:pt x="1918" y="1639"/>
                    </a:lnTo>
                    <a:lnTo>
                      <a:pt x="1905" y="1634"/>
                    </a:lnTo>
                    <a:lnTo>
                      <a:pt x="1890" y="1630"/>
                    </a:lnTo>
                    <a:lnTo>
                      <a:pt x="1875" y="1630"/>
                    </a:lnTo>
                    <a:lnTo>
                      <a:pt x="1860" y="1632"/>
                    </a:lnTo>
                    <a:lnTo>
                      <a:pt x="1854" y="1625"/>
                    </a:lnTo>
                    <a:lnTo>
                      <a:pt x="1855" y="1617"/>
                    </a:lnTo>
                    <a:lnTo>
                      <a:pt x="1857" y="1609"/>
                    </a:lnTo>
                    <a:lnTo>
                      <a:pt x="1859" y="1601"/>
                    </a:lnTo>
                    <a:lnTo>
                      <a:pt x="1862" y="1581"/>
                    </a:lnTo>
                    <a:lnTo>
                      <a:pt x="1865" y="1563"/>
                    </a:lnTo>
                    <a:lnTo>
                      <a:pt x="1870" y="1545"/>
                    </a:lnTo>
                    <a:lnTo>
                      <a:pt x="1872" y="1525"/>
                    </a:lnTo>
                    <a:lnTo>
                      <a:pt x="1877" y="1510"/>
                    </a:lnTo>
                    <a:lnTo>
                      <a:pt x="1882" y="1495"/>
                    </a:lnTo>
                    <a:lnTo>
                      <a:pt x="1885" y="1480"/>
                    </a:lnTo>
                    <a:lnTo>
                      <a:pt x="1887" y="1464"/>
                    </a:lnTo>
                    <a:lnTo>
                      <a:pt x="1890" y="1444"/>
                    </a:lnTo>
                    <a:lnTo>
                      <a:pt x="1893" y="1424"/>
                    </a:lnTo>
                    <a:lnTo>
                      <a:pt x="1895" y="1404"/>
                    </a:lnTo>
                    <a:lnTo>
                      <a:pt x="1892" y="1386"/>
                    </a:lnTo>
                    <a:lnTo>
                      <a:pt x="1878" y="1389"/>
                    </a:lnTo>
                    <a:lnTo>
                      <a:pt x="1867" y="1396"/>
                    </a:lnTo>
                    <a:lnTo>
                      <a:pt x="1857" y="1403"/>
                    </a:lnTo>
                    <a:lnTo>
                      <a:pt x="1845" y="1409"/>
                    </a:lnTo>
                    <a:lnTo>
                      <a:pt x="1844" y="1411"/>
                    </a:lnTo>
                    <a:lnTo>
                      <a:pt x="1842" y="1413"/>
                    </a:lnTo>
                    <a:lnTo>
                      <a:pt x="1840" y="1416"/>
                    </a:lnTo>
                    <a:lnTo>
                      <a:pt x="1839" y="1416"/>
                    </a:lnTo>
                    <a:lnTo>
                      <a:pt x="1832" y="1426"/>
                    </a:lnTo>
                    <a:lnTo>
                      <a:pt x="1827" y="1437"/>
                    </a:lnTo>
                    <a:lnTo>
                      <a:pt x="1817" y="1447"/>
                    </a:lnTo>
                    <a:lnTo>
                      <a:pt x="1804" y="1449"/>
                    </a:lnTo>
                    <a:lnTo>
                      <a:pt x="1793" y="1444"/>
                    </a:lnTo>
                    <a:lnTo>
                      <a:pt x="1784" y="1436"/>
                    </a:lnTo>
                    <a:lnTo>
                      <a:pt x="1776" y="1426"/>
                    </a:lnTo>
                    <a:lnTo>
                      <a:pt x="1768" y="1417"/>
                    </a:lnTo>
                    <a:lnTo>
                      <a:pt x="1760" y="1409"/>
                    </a:lnTo>
                    <a:lnTo>
                      <a:pt x="1751" y="1403"/>
                    </a:lnTo>
                    <a:lnTo>
                      <a:pt x="1741" y="1398"/>
                    </a:lnTo>
                    <a:lnTo>
                      <a:pt x="1731" y="1393"/>
                    </a:lnTo>
                    <a:lnTo>
                      <a:pt x="1730" y="1396"/>
                    </a:lnTo>
                    <a:lnTo>
                      <a:pt x="1735" y="1421"/>
                    </a:lnTo>
                    <a:lnTo>
                      <a:pt x="1743" y="1446"/>
                    </a:lnTo>
                    <a:lnTo>
                      <a:pt x="1750" y="1470"/>
                    </a:lnTo>
                    <a:lnTo>
                      <a:pt x="1755" y="1495"/>
                    </a:lnTo>
                    <a:lnTo>
                      <a:pt x="1763" y="1521"/>
                    </a:lnTo>
                    <a:lnTo>
                      <a:pt x="1773" y="1546"/>
                    </a:lnTo>
                    <a:lnTo>
                      <a:pt x="1783" y="1571"/>
                    </a:lnTo>
                    <a:lnTo>
                      <a:pt x="1794" y="1596"/>
                    </a:lnTo>
                    <a:lnTo>
                      <a:pt x="1794" y="1599"/>
                    </a:lnTo>
                    <a:lnTo>
                      <a:pt x="1796" y="1604"/>
                    </a:lnTo>
                    <a:lnTo>
                      <a:pt x="1799" y="1607"/>
                    </a:lnTo>
                    <a:lnTo>
                      <a:pt x="1801" y="1612"/>
                    </a:lnTo>
                    <a:lnTo>
                      <a:pt x="1806" y="1634"/>
                    </a:lnTo>
                    <a:lnTo>
                      <a:pt x="1814" y="1653"/>
                    </a:lnTo>
                    <a:lnTo>
                      <a:pt x="1822" y="1675"/>
                    </a:lnTo>
                    <a:lnTo>
                      <a:pt x="1827" y="1696"/>
                    </a:lnTo>
                    <a:lnTo>
                      <a:pt x="1829" y="1716"/>
                    </a:lnTo>
                    <a:lnTo>
                      <a:pt x="1837" y="1734"/>
                    </a:lnTo>
                    <a:lnTo>
                      <a:pt x="1844" y="1752"/>
                    </a:lnTo>
                    <a:lnTo>
                      <a:pt x="1850" y="1771"/>
                    </a:lnTo>
                    <a:lnTo>
                      <a:pt x="1857" y="1787"/>
                    </a:lnTo>
                    <a:lnTo>
                      <a:pt x="1862" y="1805"/>
                    </a:lnTo>
                    <a:lnTo>
                      <a:pt x="1869" y="1822"/>
                    </a:lnTo>
                    <a:lnTo>
                      <a:pt x="1877" y="1838"/>
                    </a:lnTo>
                    <a:lnTo>
                      <a:pt x="1883" y="1856"/>
                    </a:lnTo>
                    <a:lnTo>
                      <a:pt x="1890" y="1876"/>
                    </a:lnTo>
                    <a:lnTo>
                      <a:pt x="1892" y="1898"/>
                    </a:lnTo>
                    <a:lnTo>
                      <a:pt x="1892" y="1921"/>
                    </a:lnTo>
                    <a:lnTo>
                      <a:pt x="1898" y="1935"/>
                    </a:lnTo>
                    <a:lnTo>
                      <a:pt x="1905" y="1952"/>
                    </a:lnTo>
                    <a:lnTo>
                      <a:pt x="1913" y="1967"/>
                    </a:lnTo>
                    <a:lnTo>
                      <a:pt x="1918" y="1983"/>
                    </a:lnTo>
                    <a:lnTo>
                      <a:pt x="1923" y="2000"/>
                    </a:lnTo>
                    <a:lnTo>
                      <a:pt x="1928" y="2016"/>
                    </a:lnTo>
                    <a:lnTo>
                      <a:pt x="1933" y="2033"/>
                    </a:lnTo>
                    <a:lnTo>
                      <a:pt x="1940" y="2049"/>
                    </a:lnTo>
                    <a:lnTo>
                      <a:pt x="1949" y="2054"/>
                    </a:lnTo>
                    <a:lnTo>
                      <a:pt x="1961" y="2058"/>
                    </a:lnTo>
                    <a:lnTo>
                      <a:pt x="1974" y="2061"/>
                    </a:lnTo>
                    <a:lnTo>
                      <a:pt x="1986" y="2066"/>
                    </a:lnTo>
                    <a:lnTo>
                      <a:pt x="1992" y="2069"/>
                    </a:lnTo>
                    <a:lnTo>
                      <a:pt x="1999" y="2071"/>
                    </a:lnTo>
                    <a:lnTo>
                      <a:pt x="2006" y="2072"/>
                    </a:lnTo>
                    <a:lnTo>
                      <a:pt x="2012" y="2074"/>
                    </a:lnTo>
                    <a:lnTo>
                      <a:pt x="2019" y="2077"/>
                    </a:lnTo>
                    <a:lnTo>
                      <a:pt x="2025" y="2079"/>
                    </a:lnTo>
                    <a:lnTo>
                      <a:pt x="2032" y="2082"/>
                    </a:lnTo>
                    <a:lnTo>
                      <a:pt x="2039" y="2084"/>
                    </a:lnTo>
                    <a:lnTo>
                      <a:pt x="2045" y="2087"/>
                    </a:lnTo>
                    <a:lnTo>
                      <a:pt x="2052" y="2091"/>
                    </a:lnTo>
                    <a:lnTo>
                      <a:pt x="2058" y="2092"/>
                    </a:lnTo>
                    <a:lnTo>
                      <a:pt x="2065" y="2096"/>
                    </a:lnTo>
                    <a:lnTo>
                      <a:pt x="2073" y="2099"/>
                    </a:lnTo>
                    <a:lnTo>
                      <a:pt x="2081" y="2102"/>
                    </a:lnTo>
                    <a:lnTo>
                      <a:pt x="2088" y="2105"/>
                    </a:lnTo>
                    <a:lnTo>
                      <a:pt x="2096" y="2109"/>
                    </a:lnTo>
                    <a:lnTo>
                      <a:pt x="2103" y="2110"/>
                    </a:lnTo>
                    <a:lnTo>
                      <a:pt x="2111" y="2112"/>
                    </a:lnTo>
                    <a:lnTo>
                      <a:pt x="2118" y="2114"/>
                    </a:lnTo>
                    <a:lnTo>
                      <a:pt x="2124" y="2115"/>
                    </a:lnTo>
                    <a:lnTo>
                      <a:pt x="2131" y="2117"/>
                    </a:lnTo>
                    <a:lnTo>
                      <a:pt x="2138" y="2119"/>
                    </a:lnTo>
                    <a:lnTo>
                      <a:pt x="2144" y="2122"/>
                    </a:lnTo>
                    <a:lnTo>
                      <a:pt x="2149" y="2127"/>
                    </a:lnTo>
                    <a:lnTo>
                      <a:pt x="2156" y="2130"/>
                    </a:lnTo>
                    <a:lnTo>
                      <a:pt x="2162" y="2132"/>
                    </a:lnTo>
                    <a:lnTo>
                      <a:pt x="2169" y="2135"/>
                    </a:lnTo>
                    <a:lnTo>
                      <a:pt x="2176" y="2138"/>
                    </a:lnTo>
                    <a:lnTo>
                      <a:pt x="2182" y="2140"/>
                    </a:lnTo>
                    <a:lnTo>
                      <a:pt x="2189" y="2143"/>
                    </a:lnTo>
                    <a:lnTo>
                      <a:pt x="2195" y="2148"/>
                    </a:lnTo>
                    <a:lnTo>
                      <a:pt x="2202" y="2152"/>
                    </a:lnTo>
                    <a:lnTo>
                      <a:pt x="2209" y="2153"/>
                    </a:lnTo>
                    <a:lnTo>
                      <a:pt x="2215" y="2155"/>
                    </a:lnTo>
                    <a:lnTo>
                      <a:pt x="2222" y="2157"/>
                    </a:lnTo>
                    <a:lnTo>
                      <a:pt x="2228" y="2158"/>
                    </a:lnTo>
                    <a:lnTo>
                      <a:pt x="2235" y="2160"/>
                    </a:lnTo>
                    <a:lnTo>
                      <a:pt x="2242" y="2163"/>
                    </a:lnTo>
                    <a:lnTo>
                      <a:pt x="2248" y="2166"/>
                    </a:lnTo>
                    <a:lnTo>
                      <a:pt x="2255" y="2171"/>
                    </a:lnTo>
                    <a:lnTo>
                      <a:pt x="2260" y="2175"/>
                    </a:lnTo>
                    <a:lnTo>
                      <a:pt x="2266" y="2180"/>
                    </a:lnTo>
                    <a:lnTo>
                      <a:pt x="2271" y="2186"/>
                    </a:lnTo>
                    <a:lnTo>
                      <a:pt x="2275" y="2193"/>
                    </a:lnTo>
                    <a:lnTo>
                      <a:pt x="2283" y="2211"/>
                    </a:lnTo>
                    <a:lnTo>
                      <a:pt x="2283" y="2231"/>
                    </a:lnTo>
                    <a:lnTo>
                      <a:pt x="2280" y="2252"/>
                    </a:lnTo>
                    <a:lnTo>
                      <a:pt x="2276" y="2272"/>
                    </a:lnTo>
                    <a:lnTo>
                      <a:pt x="2271" y="2284"/>
                    </a:lnTo>
                    <a:lnTo>
                      <a:pt x="2268" y="2295"/>
                    </a:lnTo>
                    <a:lnTo>
                      <a:pt x="2263" y="2308"/>
                    </a:lnTo>
                    <a:lnTo>
                      <a:pt x="2257" y="2318"/>
                    </a:lnTo>
                    <a:lnTo>
                      <a:pt x="2253" y="2328"/>
                    </a:lnTo>
                    <a:lnTo>
                      <a:pt x="2247" y="2336"/>
                    </a:lnTo>
                    <a:lnTo>
                      <a:pt x="2237" y="2343"/>
                    </a:lnTo>
                    <a:lnTo>
                      <a:pt x="2227" y="2350"/>
                    </a:lnTo>
                    <a:lnTo>
                      <a:pt x="2217" y="2350"/>
                    </a:lnTo>
                    <a:lnTo>
                      <a:pt x="2209" y="2350"/>
                    </a:lnTo>
                    <a:lnTo>
                      <a:pt x="2200" y="2348"/>
                    </a:lnTo>
                    <a:lnTo>
                      <a:pt x="2192" y="2345"/>
                    </a:lnTo>
                    <a:lnTo>
                      <a:pt x="2184" y="2341"/>
                    </a:lnTo>
                    <a:lnTo>
                      <a:pt x="2176" y="2338"/>
                    </a:lnTo>
                    <a:lnTo>
                      <a:pt x="2169" y="2335"/>
                    </a:lnTo>
                    <a:lnTo>
                      <a:pt x="2161" y="2331"/>
                    </a:lnTo>
                    <a:lnTo>
                      <a:pt x="2154" y="2328"/>
                    </a:lnTo>
                    <a:lnTo>
                      <a:pt x="2148" y="2325"/>
                    </a:lnTo>
                    <a:lnTo>
                      <a:pt x="2141" y="2322"/>
                    </a:lnTo>
                    <a:lnTo>
                      <a:pt x="2133" y="2318"/>
                    </a:lnTo>
                    <a:lnTo>
                      <a:pt x="2126" y="2315"/>
                    </a:lnTo>
                    <a:lnTo>
                      <a:pt x="2118" y="2313"/>
                    </a:lnTo>
                    <a:lnTo>
                      <a:pt x="2111" y="2310"/>
                    </a:lnTo>
                    <a:lnTo>
                      <a:pt x="2103" y="2308"/>
                    </a:lnTo>
                    <a:lnTo>
                      <a:pt x="2095" y="2310"/>
                    </a:lnTo>
                    <a:lnTo>
                      <a:pt x="2086" y="2308"/>
                    </a:lnTo>
                    <a:lnTo>
                      <a:pt x="2078" y="2305"/>
                    </a:lnTo>
                    <a:lnTo>
                      <a:pt x="2068" y="2305"/>
                    </a:lnTo>
                    <a:lnTo>
                      <a:pt x="2062" y="2303"/>
                    </a:lnTo>
                    <a:lnTo>
                      <a:pt x="2055" y="2302"/>
                    </a:lnTo>
                    <a:lnTo>
                      <a:pt x="2048" y="2300"/>
                    </a:lnTo>
                    <a:lnTo>
                      <a:pt x="2044" y="2298"/>
                    </a:lnTo>
                    <a:lnTo>
                      <a:pt x="2037" y="2297"/>
                    </a:lnTo>
                    <a:lnTo>
                      <a:pt x="2030" y="2293"/>
                    </a:lnTo>
                    <a:lnTo>
                      <a:pt x="2024" y="2292"/>
                    </a:lnTo>
                    <a:lnTo>
                      <a:pt x="2019" y="2290"/>
                    </a:lnTo>
                    <a:lnTo>
                      <a:pt x="2014" y="2290"/>
                    </a:lnTo>
                    <a:lnTo>
                      <a:pt x="2009" y="2287"/>
                    </a:lnTo>
                    <a:lnTo>
                      <a:pt x="2006" y="2285"/>
                    </a:lnTo>
                    <a:lnTo>
                      <a:pt x="2001" y="2285"/>
                    </a:lnTo>
                    <a:lnTo>
                      <a:pt x="1999" y="2293"/>
                    </a:lnTo>
                    <a:lnTo>
                      <a:pt x="2001" y="2300"/>
                    </a:lnTo>
                    <a:lnTo>
                      <a:pt x="2002" y="2308"/>
                    </a:lnTo>
                    <a:lnTo>
                      <a:pt x="2004" y="2315"/>
                    </a:lnTo>
                    <a:lnTo>
                      <a:pt x="2007" y="2328"/>
                    </a:lnTo>
                    <a:lnTo>
                      <a:pt x="2011" y="2341"/>
                    </a:lnTo>
                    <a:lnTo>
                      <a:pt x="2014" y="2355"/>
                    </a:lnTo>
                    <a:lnTo>
                      <a:pt x="2020" y="2368"/>
                    </a:lnTo>
                    <a:lnTo>
                      <a:pt x="2024" y="2379"/>
                    </a:lnTo>
                    <a:lnTo>
                      <a:pt x="2027" y="2391"/>
                    </a:lnTo>
                    <a:lnTo>
                      <a:pt x="2032" y="2402"/>
                    </a:lnTo>
                    <a:lnTo>
                      <a:pt x="2035" y="2414"/>
                    </a:lnTo>
                    <a:lnTo>
                      <a:pt x="2037" y="2420"/>
                    </a:lnTo>
                    <a:lnTo>
                      <a:pt x="2040" y="2425"/>
                    </a:lnTo>
                    <a:lnTo>
                      <a:pt x="2040" y="2432"/>
                    </a:lnTo>
                    <a:lnTo>
                      <a:pt x="2037" y="2439"/>
                    </a:lnTo>
                    <a:lnTo>
                      <a:pt x="2025" y="2439"/>
                    </a:lnTo>
                    <a:lnTo>
                      <a:pt x="2014" y="2439"/>
                    </a:lnTo>
                    <a:lnTo>
                      <a:pt x="2004" y="2439"/>
                    </a:lnTo>
                    <a:lnTo>
                      <a:pt x="1994" y="2442"/>
                    </a:lnTo>
                    <a:lnTo>
                      <a:pt x="1987" y="2445"/>
                    </a:lnTo>
                    <a:lnTo>
                      <a:pt x="1981" y="2445"/>
                    </a:lnTo>
                    <a:lnTo>
                      <a:pt x="1973" y="2447"/>
                    </a:lnTo>
                    <a:lnTo>
                      <a:pt x="1966" y="2449"/>
                    </a:lnTo>
                    <a:lnTo>
                      <a:pt x="1944" y="2450"/>
                    </a:lnTo>
                    <a:lnTo>
                      <a:pt x="1923" y="2452"/>
                    </a:lnTo>
                    <a:lnTo>
                      <a:pt x="1902" y="2453"/>
                    </a:lnTo>
                    <a:lnTo>
                      <a:pt x="1882" y="2455"/>
                    </a:lnTo>
                    <a:lnTo>
                      <a:pt x="1860" y="2457"/>
                    </a:lnTo>
                    <a:lnTo>
                      <a:pt x="1839" y="2458"/>
                    </a:lnTo>
                    <a:lnTo>
                      <a:pt x="1819" y="2460"/>
                    </a:lnTo>
                    <a:lnTo>
                      <a:pt x="1798" y="2463"/>
                    </a:lnTo>
                    <a:lnTo>
                      <a:pt x="1788" y="2463"/>
                    </a:lnTo>
                    <a:lnTo>
                      <a:pt x="1778" y="2463"/>
                    </a:lnTo>
                    <a:lnTo>
                      <a:pt x="1768" y="2465"/>
                    </a:lnTo>
                    <a:lnTo>
                      <a:pt x="1758" y="2467"/>
                    </a:lnTo>
                    <a:lnTo>
                      <a:pt x="1748" y="2468"/>
                    </a:lnTo>
                    <a:lnTo>
                      <a:pt x="1738" y="2470"/>
                    </a:lnTo>
                    <a:lnTo>
                      <a:pt x="1727" y="2472"/>
                    </a:lnTo>
                    <a:lnTo>
                      <a:pt x="1717" y="2473"/>
                    </a:lnTo>
                    <a:lnTo>
                      <a:pt x="1698" y="2477"/>
                    </a:lnTo>
                    <a:lnTo>
                      <a:pt x="1682" y="2480"/>
                    </a:lnTo>
                    <a:lnTo>
                      <a:pt x="1664" y="2482"/>
                    </a:lnTo>
                    <a:lnTo>
                      <a:pt x="1647" y="2482"/>
                    </a:lnTo>
                    <a:lnTo>
                      <a:pt x="1629" y="2483"/>
                    </a:lnTo>
                    <a:lnTo>
                      <a:pt x="1613" y="2483"/>
                    </a:lnTo>
                    <a:lnTo>
                      <a:pt x="1594" y="2485"/>
                    </a:lnTo>
                    <a:lnTo>
                      <a:pt x="1576" y="2488"/>
                    </a:lnTo>
                    <a:lnTo>
                      <a:pt x="1556" y="2490"/>
                    </a:lnTo>
                    <a:lnTo>
                      <a:pt x="1538" y="2491"/>
                    </a:lnTo>
                    <a:lnTo>
                      <a:pt x="1520" y="2491"/>
                    </a:lnTo>
                    <a:lnTo>
                      <a:pt x="1502" y="2493"/>
                    </a:lnTo>
                    <a:lnTo>
                      <a:pt x="1482" y="2495"/>
                    </a:lnTo>
                    <a:lnTo>
                      <a:pt x="1464" y="2496"/>
                    </a:lnTo>
                    <a:lnTo>
                      <a:pt x="1446" y="2498"/>
                    </a:lnTo>
                    <a:lnTo>
                      <a:pt x="1428" y="2501"/>
                    </a:lnTo>
                    <a:lnTo>
                      <a:pt x="1408" y="2501"/>
                    </a:lnTo>
                    <a:lnTo>
                      <a:pt x="1386" y="2501"/>
                    </a:lnTo>
                    <a:lnTo>
                      <a:pt x="1367" y="2503"/>
                    </a:lnTo>
                    <a:lnTo>
                      <a:pt x="1345" y="2505"/>
                    </a:lnTo>
                    <a:lnTo>
                      <a:pt x="1325" y="2508"/>
                    </a:lnTo>
                    <a:lnTo>
                      <a:pt x="1306" y="2511"/>
                    </a:lnTo>
                    <a:lnTo>
                      <a:pt x="1286" y="2516"/>
                    </a:lnTo>
                    <a:lnTo>
                      <a:pt x="1266" y="2521"/>
                    </a:lnTo>
                    <a:lnTo>
                      <a:pt x="1241" y="2526"/>
                    </a:lnTo>
                    <a:lnTo>
                      <a:pt x="1215" y="2529"/>
                    </a:lnTo>
                    <a:lnTo>
                      <a:pt x="1190" y="2534"/>
                    </a:lnTo>
                    <a:lnTo>
                      <a:pt x="1165" y="2538"/>
                    </a:lnTo>
                    <a:lnTo>
                      <a:pt x="1139" y="2541"/>
                    </a:lnTo>
                    <a:lnTo>
                      <a:pt x="1114" y="2544"/>
                    </a:lnTo>
                    <a:lnTo>
                      <a:pt x="1088" y="2546"/>
                    </a:lnTo>
                    <a:lnTo>
                      <a:pt x="1063" y="2548"/>
                    </a:lnTo>
                    <a:lnTo>
                      <a:pt x="1050" y="2549"/>
                    </a:lnTo>
                    <a:lnTo>
                      <a:pt x="1038" y="2551"/>
                    </a:lnTo>
                    <a:lnTo>
                      <a:pt x="1025" y="2552"/>
                    </a:lnTo>
                    <a:lnTo>
                      <a:pt x="1013" y="2554"/>
                    </a:lnTo>
                    <a:lnTo>
                      <a:pt x="1000" y="2554"/>
                    </a:lnTo>
                    <a:lnTo>
                      <a:pt x="989" y="2554"/>
                    </a:lnTo>
                    <a:lnTo>
                      <a:pt x="975" y="2556"/>
                    </a:lnTo>
                    <a:lnTo>
                      <a:pt x="962" y="2556"/>
                    </a:lnTo>
                    <a:lnTo>
                      <a:pt x="960" y="2557"/>
                    </a:lnTo>
                    <a:lnTo>
                      <a:pt x="959" y="2559"/>
                    </a:lnTo>
                    <a:lnTo>
                      <a:pt x="956" y="2559"/>
                    </a:lnTo>
                    <a:lnTo>
                      <a:pt x="952" y="2559"/>
                    </a:lnTo>
                    <a:lnTo>
                      <a:pt x="949" y="2554"/>
                    </a:lnTo>
                    <a:lnTo>
                      <a:pt x="947" y="2549"/>
                    </a:lnTo>
                    <a:lnTo>
                      <a:pt x="946" y="2543"/>
                    </a:lnTo>
                    <a:lnTo>
                      <a:pt x="944" y="2536"/>
                    </a:lnTo>
                    <a:lnTo>
                      <a:pt x="942" y="2524"/>
                    </a:lnTo>
                    <a:lnTo>
                      <a:pt x="941" y="2513"/>
                    </a:lnTo>
                    <a:lnTo>
                      <a:pt x="939" y="2501"/>
                    </a:lnTo>
                    <a:lnTo>
                      <a:pt x="936" y="2491"/>
                    </a:lnTo>
                    <a:lnTo>
                      <a:pt x="932" y="2470"/>
                    </a:lnTo>
                    <a:lnTo>
                      <a:pt x="926" y="2452"/>
                    </a:lnTo>
                    <a:lnTo>
                      <a:pt x="918" y="2434"/>
                    </a:lnTo>
                    <a:lnTo>
                      <a:pt x="916" y="2412"/>
                    </a:lnTo>
                    <a:lnTo>
                      <a:pt x="913" y="2399"/>
                    </a:lnTo>
                    <a:lnTo>
                      <a:pt x="909" y="2386"/>
                    </a:lnTo>
                    <a:lnTo>
                      <a:pt x="906" y="2373"/>
                    </a:lnTo>
                    <a:lnTo>
                      <a:pt x="901" y="2359"/>
                    </a:lnTo>
                    <a:lnTo>
                      <a:pt x="899" y="2345"/>
                    </a:lnTo>
                    <a:lnTo>
                      <a:pt x="894" y="2330"/>
                    </a:lnTo>
                    <a:lnTo>
                      <a:pt x="888" y="2315"/>
                    </a:lnTo>
                    <a:lnTo>
                      <a:pt x="883" y="2302"/>
                    </a:lnTo>
                    <a:lnTo>
                      <a:pt x="871" y="2251"/>
                    </a:lnTo>
                    <a:lnTo>
                      <a:pt x="861" y="2199"/>
                    </a:lnTo>
                    <a:lnTo>
                      <a:pt x="852" y="2148"/>
                    </a:lnTo>
                    <a:lnTo>
                      <a:pt x="837" y="2099"/>
                    </a:lnTo>
                    <a:lnTo>
                      <a:pt x="823" y="2105"/>
                    </a:lnTo>
                    <a:lnTo>
                      <a:pt x="812" y="2114"/>
                    </a:lnTo>
                    <a:lnTo>
                      <a:pt x="800" y="2122"/>
                    </a:lnTo>
                    <a:lnTo>
                      <a:pt x="789" y="2129"/>
                    </a:lnTo>
                    <a:lnTo>
                      <a:pt x="782" y="2133"/>
                    </a:lnTo>
                    <a:lnTo>
                      <a:pt x="776" y="2138"/>
                    </a:lnTo>
                    <a:lnTo>
                      <a:pt x="769" y="2142"/>
                    </a:lnTo>
                    <a:lnTo>
                      <a:pt x="764" y="2148"/>
                    </a:lnTo>
                    <a:lnTo>
                      <a:pt x="754" y="2153"/>
                    </a:lnTo>
                    <a:lnTo>
                      <a:pt x="744" y="2158"/>
                    </a:lnTo>
                    <a:lnTo>
                      <a:pt x="736" y="2163"/>
                    </a:lnTo>
                    <a:lnTo>
                      <a:pt x="726" y="2168"/>
                    </a:lnTo>
                    <a:lnTo>
                      <a:pt x="716" y="2173"/>
                    </a:lnTo>
                    <a:lnTo>
                      <a:pt x="708" y="2178"/>
                    </a:lnTo>
                    <a:lnTo>
                      <a:pt x="698" y="2183"/>
                    </a:lnTo>
                    <a:lnTo>
                      <a:pt x="688" y="2188"/>
                    </a:lnTo>
                    <a:lnTo>
                      <a:pt x="677" y="2194"/>
                    </a:lnTo>
                    <a:lnTo>
                      <a:pt x="663" y="2201"/>
                    </a:lnTo>
                    <a:lnTo>
                      <a:pt x="652" y="2206"/>
                    </a:lnTo>
                    <a:lnTo>
                      <a:pt x="640" y="2211"/>
                    </a:lnTo>
                    <a:lnTo>
                      <a:pt x="627" y="2218"/>
                    </a:lnTo>
                    <a:lnTo>
                      <a:pt x="615" y="2224"/>
                    </a:lnTo>
                    <a:lnTo>
                      <a:pt x="606" y="2232"/>
                    </a:lnTo>
                    <a:lnTo>
                      <a:pt x="594" y="2241"/>
                    </a:lnTo>
                    <a:lnTo>
                      <a:pt x="589" y="2242"/>
                    </a:lnTo>
                    <a:lnTo>
                      <a:pt x="582" y="2242"/>
                    </a:lnTo>
                    <a:lnTo>
                      <a:pt x="577" y="2246"/>
                    </a:lnTo>
                    <a:lnTo>
                      <a:pt x="574" y="2251"/>
                    </a:lnTo>
                    <a:lnTo>
                      <a:pt x="571" y="2252"/>
                    </a:lnTo>
                    <a:lnTo>
                      <a:pt x="568" y="2254"/>
                    </a:lnTo>
                    <a:lnTo>
                      <a:pt x="563" y="2254"/>
                    </a:lnTo>
                    <a:lnTo>
                      <a:pt x="559" y="2254"/>
                    </a:lnTo>
                    <a:lnTo>
                      <a:pt x="551" y="2249"/>
                    </a:lnTo>
                    <a:lnTo>
                      <a:pt x="541" y="2242"/>
                    </a:lnTo>
                    <a:lnTo>
                      <a:pt x="533" y="2236"/>
                    </a:lnTo>
                    <a:lnTo>
                      <a:pt x="525" y="2227"/>
                    </a:lnTo>
                    <a:lnTo>
                      <a:pt x="515" y="2221"/>
                    </a:lnTo>
                    <a:lnTo>
                      <a:pt x="505" y="2213"/>
                    </a:lnTo>
                    <a:lnTo>
                      <a:pt x="495" y="2206"/>
                    </a:lnTo>
                    <a:lnTo>
                      <a:pt x="485" y="2199"/>
                    </a:lnTo>
                    <a:lnTo>
                      <a:pt x="473" y="2190"/>
                    </a:lnTo>
                    <a:lnTo>
                      <a:pt x="462" y="2180"/>
                    </a:lnTo>
                    <a:lnTo>
                      <a:pt x="450" y="2168"/>
                    </a:lnTo>
                    <a:lnTo>
                      <a:pt x="440" y="2157"/>
                    </a:lnTo>
                    <a:lnTo>
                      <a:pt x="431" y="2145"/>
                    </a:lnTo>
                    <a:lnTo>
                      <a:pt x="419" y="2133"/>
                    </a:lnTo>
                    <a:lnTo>
                      <a:pt x="407" y="2124"/>
                    </a:lnTo>
                    <a:lnTo>
                      <a:pt x="396" y="2114"/>
                    </a:lnTo>
                    <a:lnTo>
                      <a:pt x="381" y="2094"/>
                    </a:lnTo>
                    <a:lnTo>
                      <a:pt x="364" y="2076"/>
                    </a:lnTo>
                    <a:lnTo>
                      <a:pt x="350" y="2058"/>
                    </a:lnTo>
                    <a:lnTo>
                      <a:pt x="333" y="2038"/>
                    </a:lnTo>
                    <a:lnTo>
                      <a:pt x="318" y="2020"/>
                    </a:lnTo>
                    <a:lnTo>
                      <a:pt x="302" y="2001"/>
                    </a:lnTo>
                    <a:lnTo>
                      <a:pt x="287" y="1983"/>
                    </a:lnTo>
                    <a:lnTo>
                      <a:pt x="272" y="1964"/>
                    </a:lnTo>
                    <a:lnTo>
                      <a:pt x="264" y="1954"/>
                    </a:lnTo>
                    <a:lnTo>
                      <a:pt x="257" y="1944"/>
                    </a:lnTo>
                    <a:lnTo>
                      <a:pt x="251" y="1932"/>
                    </a:lnTo>
                    <a:lnTo>
                      <a:pt x="246" y="1922"/>
                    </a:lnTo>
                    <a:lnTo>
                      <a:pt x="239" y="1912"/>
                    </a:lnTo>
                    <a:lnTo>
                      <a:pt x="232" y="1901"/>
                    </a:lnTo>
                    <a:lnTo>
                      <a:pt x="226" y="1891"/>
                    </a:lnTo>
                    <a:lnTo>
                      <a:pt x="219" y="1881"/>
                    </a:lnTo>
                    <a:lnTo>
                      <a:pt x="213" y="1873"/>
                    </a:lnTo>
                    <a:lnTo>
                      <a:pt x="206" y="1863"/>
                    </a:lnTo>
                    <a:lnTo>
                      <a:pt x="199" y="1855"/>
                    </a:lnTo>
                    <a:lnTo>
                      <a:pt x="193" y="1845"/>
                    </a:lnTo>
                    <a:lnTo>
                      <a:pt x="186" y="1837"/>
                    </a:lnTo>
                    <a:lnTo>
                      <a:pt x="180" y="1827"/>
                    </a:lnTo>
                    <a:lnTo>
                      <a:pt x="171" y="1818"/>
                    </a:lnTo>
                    <a:lnTo>
                      <a:pt x="161" y="1812"/>
                    </a:lnTo>
                    <a:lnTo>
                      <a:pt x="150" y="1800"/>
                    </a:lnTo>
                    <a:lnTo>
                      <a:pt x="138" y="1789"/>
                    </a:lnTo>
                    <a:lnTo>
                      <a:pt x="127" y="1775"/>
                    </a:lnTo>
                    <a:lnTo>
                      <a:pt x="115" y="1762"/>
                    </a:lnTo>
                    <a:lnTo>
                      <a:pt x="104" y="1749"/>
                    </a:lnTo>
                    <a:lnTo>
                      <a:pt x="94" y="1736"/>
                    </a:lnTo>
                    <a:lnTo>
                      <a:pt x="82" y="1723"/>
                    </a:lnTo>
                    <a:lnTo>
                      <a:pt x="72" y="1709"/>
                    </a:lnTo>
                    <a:lnTo>
                      <a:pt x="67" y="1708"/>
                    </a:lnTo>
                    <a:lnTo>
                      <a:pt x="61" y="1706"/>
                    </a:lnTo>
                    <a:lnTo>
                      <a:pt x="54" y="1703"/>
                    </a:lnTo>
                    <a:lnTo>
                      <a:pt x="49" y="1700"/>
                    </a:lnTo>
                    <a:lnTo>
                      <a:pt x="44" y="1693"/>
                    </a:lnTo>
                    <a:lnTo>
                      <a:pt x="36" y="1690"/>
                    </a:lnTo>
                    <a:lnTo>
                      <a:pt x="29" y="1686"/>
                    </a:lnTo>
                    <a:lnTo>
                      <a:pt x="26" y="1678"/>
                    </a:lnTo>
                    <a:lnTo>
                      <a:pt x="24" y="1667"/>
                    </a:lnTo>
                    <a:lnTo>
                      <a:pt x="16" y="1658"/>
                    </a:lnTo>
                    <a:lnTo>
                      <a:pt x="8" y="1652"/>
                    </a:lnTo>
                    <a:lnTo>
                      <a:pt x="3" y="1643"/>
                    </a:lnTo>
                    <a:lnTo>
                      <a:pt x="0" y="1629"/>
                    </a:lnTo>
                    <a:lnTo>
                      <a:pt x="3" y="1614"/>
                    </a:lnTo>
                    <a:lnTo>
                      <a:pt x="8" y="1599"/>
                    </a:lnTo>
                    <a:lnTo>
                      <a:pt x="11" y="1584"/>
                    </a:lnTo>
                    <a:lnTo>
                      <a:pt x="13" y="1579"/>
                    </a:lnTo>
                    <a:lnTo>
                      <a:pt x="13" y="1574"/>
                    </a:lnTo>
                    <a:lnTo>
                      <a:pt x="13" y="1569"/>
                    </a:lnTo>
                    <a:lnTo>
                      <a:pt x="14" y="15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Freeform 19"/>
              <p:cNvSpPr>
                <a:spLocks/>
              </p:cNvSpPr>
              <p:nvPr/>
            </p:nvSpPr>
            <p:spPr bwMode="auto">
              <a:xfrm>
                <a:off x="659" y="2673"/>
                <a:ext cx="246" cy="322"/>
              </a:xfrm>
              <a:custGeom>
                <a:avLst/>
                <a:gdLst>
                  <a:gd name="T0" fmla="*/ 2 w 490"/>
                  <a:gd name="T1" fmla="*/ 2 h 645"/>
                  <a:gd name="T2" fmla="*/ 2 w 490"/>
                  <a:gd name="T3" fmla="*/ 0 h 645"/>
                  <a:gd name="T4" fmla="*/ 5 w 490"/>
                  <a:gd name="T5" fmla="*/ 2 h 645"/>
                  <a:gd name="T6" fmla="*/ 12 w 490"/>
                  <a:gd name="T7" fmla="*/ 12 h 645"/>
                  <a:gd name="T8" fmla="*/ 17 w 490"/>
                  <a:gd name="T9" fmla="*/ 20 h 645"/>
                  <a:gd name="T10" fmla="*/ 22 w 490"/>
                  <a:gd name="T11" fmla="*/ 27 h 645"/>
                  <a:gd name="T12" fmla="*/ 28 w 490"/>
                  <a:gd name="T13" fmla="*/ 35 h 645"/>
                  <a:gd name="T14" fmla="*/ 33 w 490"/>
                  <a:gd name="T15" fmla="*/ 44 h 645"/>
                  <a:gd name="T16" fmla="*/ 40 w 490"/>
                  <a:gd name="T17" fmla="*/ 52 h 645"/>
                  <a:gd name="T18" fmla="*/ 46 w 490"/>
                  <a:gd name="T19" fmla="*/ 58 h 645"/>
                  <a:gd name="T20" fmla="*/ 51 w 490"/>
                  <a:gd name="T21" fmla="*/ 64 h 645"/>
                  <a:gd name="T22" fmla="*/ 56 w 490"/>
                  <a:gd name="T23" fmla="*/ 69 h 645"/>
                  <a:gd name="T24" fmla="*/ 63 w 490"/>
                  <a:gd name="T25" fmla="*/ 77 h 645"/>
                  <a:gd name="T26" fmla="*/ 71 w 490"/>
                  <a:gd name="T27" fmla="*/ 87 h 645"/>
                  <a:gd name="T28" fmla="*/ 79 w 490"/>
                  <a:gd name="T29" fmla="*/ 97 h 645"/>
                  <a:gd name="T30" fmla="*/ 84 w 490"/>
                  <a:gd name="T31" fmla="*/ 103 h 645"/>
                  <a:gd name="T32" fmla="*/ 89 w 490"/>
                  <a:gd name="T33" fmla="*/ 109 h 645"/>
                  <a:gd name="T34" fmla="*/ 93 w 490"/>
                  <a:gd name="T35" fmla="*/ 115 h 645"/>
                  <a:gd name="T36" fmla="*/ 98 w 490"/>
                  <a:gd name="T37" fmla="*/ 121 h 645"/>
                  <a:gd name="T38" fmla="*/ 102 w 490"/>
                  <a:gd name="T39" fmla="*/ 126 h 645"/>
                  <a:gd name="T40" fmla="*/ 108 w 490"/>
                  <a:gd name="T41" fmla="*/ 132 h 645"/>
                  <a:gd name="T42" fmla="*/ 115 w 490"/>
                  <a:gd name="T43" fmla="*/ 138 h 645"/>
                  <a:gd name="T44" fmla="*/ 121 w 490"/>
                  <a:gd name="T45" fmla="*/ 144 h 645"/>
                  <a:gd name="T46" fmla="*/ 122 w 490"/>
                  <a:gd name="T47" fmla="*/ 146 h 645"/>
                  <a:gd name="T48" fmla="*/ 123 w 490"/>
                  <a:gd name="T49" fmla="*/ 154 h 645"/>
                  <a:gd name="T50" fmla="*/ 120 w 490"/>
                  <a:gd name="T51" fmla="*/ 159 h 645"/>
                  <a:gd name="T52" fmla="*/ 115 w 490"/>
                  <a:gd name="T53" fmla="*/ 154 h 645"/>
                  <a:gd name="T54" fmla="*/ 110 w 490"/>
                  <a:gd name="T55" fmla="*/ 148 h 645"/>
                  <a:gd name="T56" fmla="*/ 105 w 490"/>
                  <a:gd name="T57" fmla="*/ 143 h 645"/>
                  <a:gd name="T58" fmla="*/ 99 w 490"/>
                  <a:gd name="T59" fmla="*/ 138 h 645"/>
                  <a:gd name="T60" fmla="*/ 94 w 490"/>
                  <a:gd name="T61" fmla="*/ 134 h 645"/>
                  <a:gd name="T62" fmla="*/ 86 w 490"/>
                  <a:gd name="T63" fmla="*/ 123 h 645"/>
                  <a:gd name="T64" fmla="*/ 78 w 490"/>
                  <a:gd name="T65" fmla="*/ 112 h 645"/>
                  <a:gd name="T66" fmla="*/ 69 w 490"/>
                  <a:gd name="T67" fmla="*/ 102 h 645"/>
                  <a:gd name="T68" fmla="*/ 59 w 490"/>
                  <a:gd name="T69" fmla="*/ 92 h 645"/>
                  <a:gd name="T70" fmla="*/ 50 w 490"/>
                  <a:gd name="T71" fmla="*/ 81 h 645"/>
                  <a:gd name="T72" fmla="*/ 43 w 490"/>
                  <a:gd name="T73" fmla="*/ 69 h 645"/>
                  <a:gd name="T74" fmla="*/ 33 w 490"/>
                  <a:gd name="T75" fmla="*/ 58 h 645"/>
                  <a:gd name="T76" fmla="*/ 23 w 490"/>
                  <a:gd name="T77" fmla="*/ 47 h 645"/>
                  <a:gd name="T78" fmla="*/ 16 w 490"/>
                  <a:gd name="T79" fmla="*/ 40 h 645"/>
                  <a:gd name="T80" fmla="*/ 8 w 490"/>
                  <a:gd name="T81" fmla="*/ 29 h 645"/>
                  <a:gd name="T82" fmla="*/ 2 w 490"/>
                  <a:gd name="T83" fmla="*/ 20 h 645"/>
                  <a:gd name="T84" fmla="*/ 1 w 490"/>
                  <a:gd name="T85" fmla="*/ 16 h 645"/>
                  <a:gd name="T86" fmla="*/ 1 w 490"/>
                  <a:gd name="T87" fmla="*/ 8 h 64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490"/>
                  <a:gd name="T133" fmla="*/ 0 h 645"/>
                  <a:gd name="T134" fmla="*/ 490 w 490"/>
                  <a:gd name="T135" fmla="*/ 645 h 64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490" h="645">
                    <a:moveTo>
                      <a:pt x="3" y="21"/>
                    </a:moveTo>
                    <a:lnTo>
                      <a:pt x="3" y="14"/>
                    </a:lnTo>
                    <a:lnTo>
                      <a:pt x="5" y="9"/>
                    </a:lnTo>
                    <a:lnTo>
                      <a:pt x="5" y="4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10" y="4"/>
                    </a:lnTo>
                    <a:lnTo>
                      <a:pt x="13" y="8"/>
                    </a:lnTo>
                    <a:lnTo>
                      <a:pt x="18" y="9"/>
                    </a:lnTo>
                    <a:lnTo>
                      <a:pt x="26" y="24"/>
                    </a:lnTo>
                    <a:lnTo>
                      <a:pt x="36" y="36"/>
                    </a:lnTo>
                    <a:lnTo>
                      <a:pt x="45" y="49"/>
                    </a:lnTo>
                    <a:lnTo>
                      <a:pt x="53" y="64"/>
                    </a:lnTo>
                    <a:lnTo>
                      <a:pt x="59" y="72"/>
                    </a:lnTo>
                    <a:lnTo>
                      <a:pt x="68" y="80"/>
                    </a:lnTo>
                    <a:lnTo>
                      <a:pt x="73" y="89"/>
                    </a:lnTo>
                    <a:lnTo>
                      <a:pt x="78" y="98"/>
                    </a:lnTo>
                    <a:lnTo>
                      <a:pt x="87" y="108"/>
                    </a:lnTo>
                    <a:lnTo>
                      <a:pt x="96" y="120"/>
                    </a:lnTo>
                    <a:lnTo>
                      <a:pt x="102" y="131"/>
                    </a:lnTo>
                    <a:lnTo>
                      <a:pt x="111" y="143"/>
                    </a:lnTo>
                    <a:lnTo>
                      <a:pt x="117" y="155"/>
                    </a:lnTo>
                    <a:lnTo>
                      <a:pt x="124" y="166"/>
                    </a:lnTo>
                    <a:lnTo>
                      <a:pt x="132" y="176"/>
                    </a:lnTo>
                    <a:lnTo>
                      <a:pt x="139" y="188"/>
                    </a:lnTo>
                    <a:lnTo>
                      <a:pt x="149" y="197"/>
                    </a:lnTo>
                    <a:lnTo>
                      <a:pt x="157" y="209"/>
                    </a:lnTo>
                    <a:lnTo>
                      <a:pt x="167" y="219"/>
                    </a:lnTo>
                    <a:lnTo>
                      <a:pt x="177" y="227"/>
                    </a:lnTo>
                    <a:lnTo>
                      <a:pt x="183" y="234"/>
                    </a:lnTo>
                    <a:lnTo>
                      <a:pt x="190" y="242"/>
                    </a:lnTo>
                    <a:lnTo>
                      <a:pt x="195" y="249"/>
                    </a:lnTo>
                    <a:lnTo>
                      <a:pt x="201" y="257"/>
                    </a:lnTo>
                    <a:lnTo>
                      <a:pt x="208" y="263"/>
                    </a:lnTo>
                    <a:lnTo>
                      <a:pt x="215" y="272"/>
                    </a:lnTo>
                    <a:lnTo>
                      <a:pt x="221" y="278"/>
                    </a:lnTo>
                    <a:lnTo>
                      <a:pt x="228" y="285"/>
                    </a:lnTo>
                    <a:lnTo>
                      <a:pt x="239" y="296"/>
                    </a:lnTo>
                    <a:lnTo>
                      <a:pt x="251" y="310"/>
                    </a:lnTo>
                    <a:lnTo>
                      <a:pt x="261" y="323"/>
                    </a:lnTo>
                    <a:lnTo>
                      <a:pt x="271" y="338"/>
                    </a:lnTo>
                    <a:lnTo>
                      <a:pt x="281" y="351"/>
                    </a:lnTo>
                    <a:lnTo>
                      <a:pt x="292" y="364"/>
                    </a:lnTo>
                    <a:lnTo>
                      <a:pt x="302" y="377"/>
                    </a:lnTo>
                    <a:lnTo>
                      <a:pt x="314" y="390"/>
                    </a:lnTo>
                    <a:lnTo>
                      <a:pt x="320" y="399"/>
                    </a:lnTo>
                    <a:lnTo>
                      <a:pt x="325" y="405"/>
                    </a:lnTo>
                    <a:lnTo>
                      <a:pt x="332" y="414"/>
                    </a:lnTo>
                    <a:lnTo>
                      <a:pt x="338" y="422"/>
                    </a:lnTo>
                    <a:lnTo>
                      <a:pt x="345" y="430"/>
                    </a:lnTo>
                    <a:lnTo>
                      <a:pt x="352" y="438"/>
                    </a:lnTo>
                    <a:lnTo>
                      <a:pt x="357" y="447"/>
                    </a:lnTo>
                    <a:lnTo>
                      <a:pt x="363" y="455"/>
                    </a:lnTo>
                    <a:lnTo>
                      <a:pt x="368" y="461"/>
                    </a:lnTo>
                    <a:lnTo>
                      <a:pt x="375" y="470"/>
                    </a:lnTo>
                    <a:lnTo>
                      <a:pt x="381" y="476"/>
                    </a:lnTo>
                    <a:lnTo>
                      <a:pt x="388" y="485"/>
                    </a:lnTo>
                    <a:lnTo>
                      <a:pt x="393" y="491"/>
                    </a:lnTo>
                    <a:lnTo>
                      <a:pt x="400" y="499"/>
                    </a:lnTo>
                    <a:lnTo>
                      <a:pt x="406" y="506"/>
                    </a:lnTo>
                    <a:lnTo>
                      <a:pt x="413" y="513"/>
                    </a:lnTo>
                    <a:lnTo>
                      <a:pt x="421" y="522"/>
                    </a:lnTo>
                    <a:lnTo>
                      <a:pt x="431" y="531"/>
                    </a:lnTo>
                    <a:lnTo>
                      <a:pt x="441" y="539"/>
                    </a:lnTo>
                    <a:lnTo>
                      <a:pt x="449" y="547"/>
                    </a:lnTo>
                    <a:lnTo>
                      <a:pt x="457" y="555"/>
                    </a:lnTo>
                    <a:lnTo>
                      <a:pt x="466" y="562"/>
                    </a:lnTo>
                    <a:lnTo>
                      <a:pt x="474" y="570"/>
                    </a:lnTo>
                    <a:lnTo>
                      <a:pt x="482" y="577"/>
                    </a:lnTo>
                    <a:lnTo>
                      <a:pt x="482" y="580"/>
                    </a:lnTo>
                    <a:lnTo>
                      <a:pt x="484" y="584"/>
                    </a:lnTo>
                    <a:lnTo>
                      <a:pt x="487" y="587"/>
                    </a:lnTo>
                    <a:lnTo>
                      <a:pt x="490" y="588"/>
                    </a:lnTo>
                    <a:lnTo>
                      <a:pt x="490" y="603"/>
                    </a:lnTo>
                    <a:lnTo>
                      <a:pt x="489" y="616"/>
                    </a:lnTo>
                    <a:lnTo>
                      <a:pt x="487" y="631"/>
                    </a:lnTo>
                    <a:lnTo>
                      <a:pt x="485" y="645"/>
                    </a:lnTo>
                    <a:lnTo>
                      <a:pt x="479" y="638"/>
                    </a:lnTo>
                    <a:lnTo>
                      <a:pt x="471" y="631"/>
                    </a:lnTo>
                    <a:lnTo>
                      <a:pt x="464" y="623"/>
                    </a:lnTo>
                    <a:lnTo>
                      <a:pt x="457" y="616"/>
                    </a:lnTo>
                    <a:lnTo>
                      <a:pt x="451" y="610"/>
                    </a:lnTo>
                    <a:lnTo>
                      <a:pt x="444" y="602"/>
                    </a:lnTo>
                    <a:lnTo>
                      <a:pt x="436" y="595"/>
                    </a:lnTo>
                    <a:lnTo>
                      <a:pt x="429" y="588"/>
                    </a:lnTo>
                    <a:lnTo>
                      <a:pt x="423" y="582"/>
                    </a:lnTo>
                    <a:lnTo>
                      <a:pt x="416" y="575"/>
                    </a:lnTo>
                    <a:lnTo>
                      <a:pt x="409" y="569"/>
                    </a:lnTo>
                    <a:lnTo>
                      <a:pt x="403" y="562"/>
                    </a:lnTo>
                    <a:lnTo>
                      <a:pt x="395" y="555"/>
                    </a:lnTo>
                    <a:lnTo>
                      <a:pt x="388" y="549"/>
                    </a:lnTo>
                    <a:lnTo>
                      <a:pt x="381" y="542"/>
                    </a:lnTo>
                    <a:lnTo>
                      <a:pt x="375" y="536"/>
                    </a:lnTo>
                    <a:lnTo>
                      <a:pt x="365" y="522"/>
                    </a:lnTo>
                    <a:lnTo>
                      <a:pt x="353" y="508"/>
                    </a:lnTo>
                    <a:lnTo>
                      <a:pt x="342" y="494"/>
                    </a:lnTo>
                    <a:lnTo>
                      <a:pt x="330" y="480"/>
                    </a:lnTo>
                    <a:lnTo>
                      <a:pt x="320" y="465"/>
                    </a:lnTo>
                    <a:lnTo>
                      <a:pt x="309" y="450"/>
                    </a:lnTo>
                    <a:lnTo>
                      <a:pt x="297" y="437"/>
                    </a:lnTo>
                    <a:lnTo>
                      <a:pt x="286" y="422"/>
                    </a:lnTo>
                    <a:lnTo>
                      <a:pt x="272" y="409"/>
                    </a:lnTo>
                    <a:lnTo>
                      <a:pt x="259" y="395"/>
                    </a:lnTo>
                    <a:lnTo>
                      <a:pt x="248" y="382"/>
                    </a:lnTo>
                    <a:lnTo>
                      <a:pt x="234" y="369"/>
                    </a:lnTo>
                    <a:lnTo>
                      <a:pt x="221" y="354"/>
                    </a:lnTo>
                    <a:lnTo>
                      <a:pt x="211" y="341"/>
                    </a:lnTo>
                    <a:lnTo>
                      <a:pt x="200" y="326"/>
                    </a:lnTo>
                    <a:lnTo>
                      <a:pt x="192" y="310"/>
                    </a:lnTo>
                    <a:lnTo>
                      <a:pt x="182" y="293"/>
                    </a:lnTo>
                    <a:lnTo>
                      <a:pt x="170" y="278"/>
                    </a:lnTo>
                    <a:lnTo>
                      <a:pt x="157" y="263"/>
                    </a:lnTo>
                    <a:lnTo>
                      <a:pt x="145" y="250"/>
                    </a:lnTo>
                    <a:lnTo>
                      <a:pt x="132" y="235"/>
                    </a:lnTo>
                    <a:lnTo>
                      <a:pt x="119" y="221"/>
                    </a:lnTo>
                    <a:lnTo>
                      <a:pt x="106" y="206"/>
                    </a:lnTo>
                    <a:lnTo>
                      <a:pt x="92" y="191"/>
                    </a:lnTo>
                    <a:lnTo>
                      <a:pt x="83" y="183"/>
                    </a:lnTo>
                    <a:lnTo>
                      <a:pt x="73" y="171"/>
                    </a:lnTo>
                    <a:lnTo>
                      <a:pt x="63" y="160"/>
                    </a:lnTo>
                    <a:lnTo>
                      <a:pt x="54" y="150"/>
                    </a:lnTo>
                    <a:lnTo>
                      <a:pt x="43" y="133"/>
                    </a:lnTo>
                    <a:lnTo>
                      <a:pt x="30" y="118"/>
                    </a:lnTo>
                    <a:lnTo>
                      <a:pt x="18" y="102"/>
                    </a:lnTo>
                    <a:lnTo>
                      <a:pt x="8" y="85"/>
                    </a:lnTo>
                    <a:lnTo>
                      <a:pt x="5" y="80"/>
                    </a:lnTo>
                    <a:lnTo>
                      <a:pt x="2" y="75"/>
                    </a:lnTo>
                    <a:lnTo>
                      <a:pt x="0" y="70"/>
                    </a:lnTo>
                    <a:lnTo>
                      <a:pt x="2" y="64"/>
                    </a:lnTo>
                    <a:lnTo>
                      <a:pt x="3" y="52"/>
                    </a:lnTo>
                    <a:lnTo>
                      <a:pt x="3" y="42"/>
                    </a:lnTo>
                    <a:lnTo>
                      <a:pt x="2" y="33"/>
                    </a:lnTo>
                    <a:lnTo>
                      <a:pt x="3" y="21"/>
                    </a:lnTo>
                    <a:close/>
                  </a:path>
                </a:pathLst>
              </a:custGeom>
              <a:solidFill>
                <a:srgbClr val="0000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20"/>
              <p:cNvSpPr>
                <a:spLocks/>
              </p:cNvSpPr>
              <p:nvPr/>
            </p:nvSpPr>
            <p:spPr bwMode="auto">
              <a:xfrm>
                <a:off x="670" y="2552"/>
                <a:ext cx="445" cy="383"/>
              </a:xfrm>
              <a:custGeom>
                <a:avLst/>
                <a:gdLst>
                  <a:gd name="T0" fmla="*/ 8 w 890"/>
                  <a:gd name="T1" fmla="*/ 40 h 765"/>
                  <a:gd name="T2" fmla="*/ 15 w 890"/>
                  <a:gd name="T3" fmla="*/ 35 h 765"/>
                  <a:gd name="T4" fmla="*/ 22 w 890"/>
                  <a:gd name="T5" fmla="*/ 30 h 765"/>
                  <a:gd name="T6" fmla="*/ 37 w 890"/>
                  <a:gd name="T7" fmla="*/ 25 h 765"/>
                  <a:gd name="T8" fmla="*/ 52 w 890"/>
                  <a:gd name="T9" fmla="*/ 20 h 765"/>
                  <a:gd name="T10" fmla="*/ 69 w 890"/>
                  <a:gd name="T11" fmla="*/ 14 h 765"/>
                  <a:gd name="T12" fmla="*/ 86 w 890"/>
                  <a:gd name="T13" fmla="*/ 8 h 765"/>
                  <a:gd name="T14" fmla="*/ 103 w 890"/>
                  <a:gd name="T15" fmla="*/ 2 h 765"/>
                  <a:gd name="T16" fmla="*/ 114 w 890"/>
                  <a:gd name="T17" fmla="*/ 6 h 765"/>
                  <a:gd name="T18" fmla="*/ 122 w 890"/>
                  <a:gd name="T19" fmla="*/ 16 h 765"/>
                  <a:gd name="T20" fmla="*/ 135 w 890"/>
                  <a:gd name="T21" fmla="*/ 30 h 765"/>
                  <a:gd name="T22" fmla="*/ 147 w 890"/>
                  <a:gd name="T23" fmla="*/ 45 h 765"/>
                  <a:gd name="T24" fmla="*/ 156 w 890"/>
                  <a:gd name="T25" fmla="*/ 56 h 765"/>
                  <a:gd name="T26" fmla="*/ 164 w 890"/>
                  <a:gd name="T27" fmla="*/ 63 h 765"/>
                  <a:gd name="T28" fmla="*/ 171 w 890"/>
                  <a:gd name="T29" fmla="*/ 72 h 765"/>
                  <a:gd name="T30" fmla="*/ 181 w 890"/>
                  <a:gd name="T31" fmla="*/ 86 h 765"/>
                  <a:gd name="T32" fmla="*/ 191 w 890"/>
                  <a:gd name="T33" fmla="*/ 99 h 765"/>
                  <a:gd name="T34" fmla="*/ 201 w 890"/>
                  <a:gd name="T35" fmla="*/ 108 h 765"/>
                  <a:gd name="T36" fmla="*/ 207 w 890"/>
                  <a:gd name="T37" fmla="*/ 113 h 765"/>
                  <a:gd name="T38" fmla="*/ 212 w 890"/>
                  <a:gd name="T39" fmla="*/ 120 h 765"/>
                  <a:gd name="T40" fmla="*/ 218 w 890"/>
                  <a:gd name="T41" fmla="*/ 129 h 765"/>
                  <a:gd name="T42" fmla="*/ 221 w 890"/>
                  <a:gd name="T43" fmla="*/ 136 h 765"/>
                  <a:gd name="T44" fmla="*/ 215 w 890"/>
                  <a:gd name="T45" fmla="*/ 140 h 765"/>
                  <a:gd name="T46" fmla="*/ 209 w 890"/>
                  <a:gd name="T47" fmla="*/ 143 h 765"/>
                  <a:gd name="T48" fmla="*/ 198 w 890"/>
                  <a:gd name="T49" fmla="*/ 148 h 765"/>
                  <a:gd name="T50" fmla="*/ 185 w 890"/>
                  <a:gd name="T51" fmla="*/ 155 h 765"/>
                  <a:gd name="T52" fmla="*/ 172 w 890"/>
                  <a:gd name="T53" fmla="*/ 163 h 765"/>
                  <a:gd name="T54" fmla="*/ 162 w 890"/>
                  <a:gd name="T55" fmla="*/ 168 h 765"/>
                  <a:gd name="T56" fmla="*/ 152 w 890"/>
                  <a:gd name="T57" fmla="*/ 174 h 765"/>
                  <a:gd name="T58" fmla="*/ 143 w 890"/>
                  <a:gd name="T59" fmla="*/ 180 h 765"/>
                  <a:gd name="T60" fmla="*/ 134 w 890"/>
                  <a:gd name="T61" fmla="*/ 185 h 765"/>
                  <a:gd name="T62" fmla="*/ 124 w 890"/>
                  <a:gd name="T63" fmla="*/ 190 h 765"/>
                  <a:gd name="T64" fmla="*/ 117 w 890"/>
                  <a:gd name="T65" fmla="*/ 189 h 765"/>
                  <a:gd name="T66" fmla="*/ 112 w 890"/>
                  <a:gd name="T67" fmla="*/ 183 h 765"/>
                  <a:gd name="T68" fmla="*/ 103 w 890"/>
                  <a:gd name="T69" fmla="*/ 172 h 765"/>
                  <a:gd name="T70" fmla="*/ 93 w 890"/>
                  <a:gd name="T71" fmla="*/ 161 h 765"/>
                  <a:gd name="T72" fmla="*/ 83 w 890"/>
                  <a:gd name="T73" fmla="*/ 152 h 765"/>
                  <a:gd name="T74" fmla="*/ 75 w 890"/>
                  <a:gd name="T75" fmla="*/ 143 h 765"/>
                  <a:gd name="T76" fmla="*/ 67 w 890"/>
                  <a:gd name="T77" fmla="*/ 133 h 765"/>
                  <a:gd name="T78" fmla="*/ 59 w 890"/>
                  <a:gd name="T79" fmla="*/ 119 h 765"/>
                  <a:gd name="T80" fmla="*/ 48 w 890"/>
                  <a:gd name="T81" fmla="*/ 106 h 765"/>
                  <a:gd name="T82" fmla="*/ 37 w 890"/>
                  <a:gd name="T83" fmla="*/ 92 h 765"/>
                  <a:gd name="T84" fmla="*/ 35 w 890"/>
                  <a:gd name="T85" fmla="*/ 89 h 765"/>
                  <a:gd name="T86" fmla="*/ 27 w 890"/>
                  <a:gd name="T87" fmla="*/ 81 h 765"/>
                  <a:gd name="T88" fmla="*/ 20 w 890"/>
                  <a:gd name="T89" fmla="*/ 70 h 765"/>
                  <a:gd name="T90" fmla="*/ 14 w 890"/>
                  <a:gd name="T91" fmla="*/ 63 h 765"/>
                  <a:gd name="T92" fmla="*/ 8 w 890"/>
                  <a:gd name="T93" fmla="*/ 55 h 765"/>
                  <a:gd name="T94" fmla="*/ 3 w 890"/>
                  <a:gd name="T95" fmla="*/ 49 h 765"/>
                  <a:gd name="T96" fmla="*/ 0 w 890"/>
                  <a:gd name="T97" fmla="*/ 45 h 765"/>
                  <a:gd name="T98" fmla="*/ 3 w 890"/>
                  <a:gd name="T99" fmla="*/ 43 h 76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890"/>
                  <a:gd name="T151" fmla="*/ 0 h 765"/>
                  <a:gd name="T152" fmla="*/ 890 w 890"/>
                  <a:gd name="T153" fmla="*/ 765 h 76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890" h="765">
                    <a:moveTo>
                      <a:pt x="12" y="170"/>
                    </a:moveTo>
                    <a:lnTo>
                      <a:pt x="22" y="165"/>
                    </a:lnTo>
                    <a:lnTo>
                      <a:pt x="32" y="158"/>
                    </a:lnTo>
                    <a:lnTo>
                      <a:pt x="40" y="151"/>
                    </a:lnTo>
                    <a:lnTo>
                      <a:pt x="50" y="143"/>
                    </a:lnTo>
                    <a:lnTo>
                      <a:pt x="58" y="137"/>
                    </a:lnTo>
                    <a:lnTo>
                      <a:pt x="66" y="128"/>
                    </a:lnTo>
                    <a:lnTo>
                      <a:pt x="76" y="123"/>
                    </a:lnTo>
                    <a:lnTo>
                      <a:pt x="88" y="118"/>
                    </a:lnTo>
                    <a:lnTo>
                      <a:pt x="108" y="110"/>
                    </a:lnTo>
                    <a:lnTo>
                      <a:pt x="128" y="104"/>
                    </a:lnTo>
                    <a:lnTo>
                      <a:pt x="147" y="97"/>
                    </a:lnTo>
                    <a:lnTo>
                      <a:pt x="169" y="90"/>
                    </a:lnTo>
                    <a:lnTo>
                      <a:pt x="189" y="84"/>
                    </a:lnTo>
                    <a:lnTo>
                      <a:pt x="208" y="77"/>
                    </a:lnTo>
                    <a:lnTo>
                      <a:pt x="230" y="69"/>
                    </a:lnTo>
                    <a:lnTo>
                      <a:pt x="250" y="62"/>
                    </a:lnTo>
                    <a:lnTo>
                      <a:pt x="273" y="54"/>
                    </a:lnTo>
                    <a:lnTo>
                      <a:pt x="296" y="46"/>
                    </a:lnTo>
                    <a:lnTo>
                      <a:pt x="319" y="39"/>
                    </a:lnTo>
                    <a:lnTo>
                      <a:pt x="342" y="31"/>
                    </a:lnTo>
                    <a:lnTo>
                      <a:pt x="365" y="23"/>
                    </a:lnTo>
                    <a:lnTo>
                      <a:pt x="388" y="16"/>
                    </a:lnTo>
                    <a:lnTo>
                      <a:pt x="412" y="8"/>
                    </a:lnTo>
                    <a:lnTo>
                      <a:pt x="435" y="0"/>
                    </a:lnTo>
                    <a:lnTo>
                      <a:pt x="445" y="10"/>
                    </a:lnTo>
                    <a:lnTo>
                      <a:pt x="454" y="21"/>
                    </a:lnTo>
                    <a:lnTo>
                      <a:pt x="464" y="33"/>
                    </a:lnTo>
                    <a:lnTo>
                      <a:pt x="476" y="43"/>
                    </a:lnTo>
                    <a:lnTo>
                      <a:pt x="489" y="62"/>
                    </a:lnTo>
                    <a:lnTo>
                      <a:pt x="504" y="82"/>
                    </a:lnTo>
                    <a:lnTo>
                      <a:pt x="521" y="100"/>
                    </a:lnTo>
                    <a:lnTo>
                      <a:pt x="537" y="120"/>
                    </a:lnTo>
                    <a:lnTo>
                      <a:pt x="554" y="140"/>
                    </a:lnTo>
                    <a:lnTo>
                      <a:pt x="570" y="160"/>
                    </a:lnTo>
                    <a:lnTo>
                      <a:pt x="585" y="178"/>
                    </a:lnTo>
                    <a:lnTo>
                      <a:pt x="600" y="196"/>
                    </a:lnTo>
                    <a:lnTo>
                      <a:pt x="610" y="209"/>
                    </a:lnTo>
                    <a:lnTo>
                      <a:pt x="621" y="221"/>
                    </a:lnTo>
                    <a:lnTo>
                      <a:pt x="631" y="231"/>
                    </a:lnTo>
                    <a:lnTo>
                      <a:pt x="643" y="241"/>
                    </a:lnTo>
                    <a:lnTo>
                      <a:pt x="653" y="252"/>
                    </a:lnTo>
                    <a:lnTo>
                      <a:pt x="664" y="262"/>
                    </a:lnTo>
                    <a:lnTo>
                      <a:pt x="674" y="274"/>
                    </a:lnTo>
                    <a:lnTo>
                      <a:pt x="684" y="287"/>
                    </a:lnTo>
                    <a:lnTo>
                      <a:pt x="697" y="303"/>
                    </a:lnTo>
                    <a:lnTo>
                      <a:pt x="710" y="323"/>
                    </a:lnTo>
                    <a:lnTo>
                      <a:pt x="722" y="341"/>
                    </a:lnTo>
                    <a:lnTo>
                      <a:pt x="735" y="359"/>
                    </a:lnTo>
                    <a:lnTo>
                      <a:pt x="748" y="377"/>
                    </a:lnTo>
                    <a:lnTo>
                      <a:pt x="763" y="394"/>
                    </a:lnTo>
                    <a:lnTo>
                      <a:pt x="778" y="409"/>
                    </a:lnTo>
                    <a:lnTo>
                      <a:pt x="796" y="422"/>
                    </a:lnTo>
                    <a:lnTo>
                      <a:pt x="803" y="430"/>
                    </a:lnTo>
                    <a:lnTo>
                      <a:pt x="811" y="437"/>
                    </a:lnTo>
                    <a:lnTo>
                      <a:pt x="818" y="445"/>
                    </a:lnTo>
                    <a:lnTo>
                      <a:pt x="826" y="452"/>
                    </a:lnTo>
                    <a:lnTo>
                      <a:pt x="833" y="460"/>
                    </a:lnTo>
                    <a:lnTo>
                      <a:pt x="839" y="468"/>
                    </a:lnTo>
                    <a:lnTo>
                      <a:pt x="846" y="478"/>
                    </a:lnTo>
                    <a:lnTo>
                      <a:pt x="851" y="488"/>
                    </a:lnTo>
                    <a:lnTo>
                      <a:pt x="861" y="503"/>
                    </a:lnTo>
                    <a:lnTo>
                      <a:pt x="871" y="514"/>
                    </a:lnTo>
                    <a:lnTo>
                      <a:pt x="882" y="528"/>
                    </a:lnTo>
                    <a:lnTo>
                      <a:pt x="890" y="542"/>
                    </a:lnTo>
                    <a:lnTo>
                      <a:pt x="882" y="544"/>
                    </a:lnTo>
                    <a:lnTo>
                      <a:pt x="874" y="549"/>
                    </a:lnTo>
                    <a:lnTo>
                      <a:pt x="867" y="552"/>
                    </a:lnTo>
                    <a:lnTo>
                      <a:pt x="859" y="557"/>
                    </a:lnTo>
                    <a:lnTo>
                      <a:pt x="851" y="562"/>
                    </a:lnTo>
                    <a:lnTo>
                      <a:pt x="844" y="567"/>
                    </a:lnTo>
                    <a:lnTo>
                      <a:pt x="836" y="572"/>
                    </a:lnTo>
                    <a:lnTo>
                      <a:pt x="828" y="575"/>
                    </a:lnTo>
                    <a:lnTo>
                      <a:pt x="809" y="584"/>
                    </a:lnTo>
                    <a:lnTo>
                      <a:pt x="791" y="592"/>
                    </a:lnTo>
                    <a:lnTo>
                      <a:pt x="775" y="602"/>
                    </a:lnTo>
                    <a:lnTo>
                      <a:pt x="757" y="610"/>
                    </a:lnTo>
                    <a:lnTo>
                      <a:pt x="740" y="620"/>
                    </a:lnTo>
                    <a:lnTo>
                      <a:pt x="722" y="630"/>
                    </a:lnTo>
                    <a:lnTo>
                      <a:pt x="705" y="640"/>
                    </a:lnTo>
                    <a:lnTo>
                      <a:pt x="687" y="650"/>
                    </a:lnTo>
                    <a:lnTo>
                      <a:pt x="674" y="658"/>
                    </a:lnTo>
                    <a:lnTo>
                      <a:pt x="661" y="664"/>
                    </a:lnTo>
                    <a:lnTo>
                      <a:pt x="648" y="671"/>
                    </a:lnTo>
                    <a:lnTo>
                      <a:pt x="634" y="678"/>
                    </a:lnTo>
                    <a:lnTo>
                      <a:pt x="621" y="684"/>
                    </a:lnTo>
                    <a:lnTo>
                      <a:pt x="608" y="693"/>
                    </a:lnTo>
                    <a:lnTo>
                      <a:pt x="595" y="699"/>
                    </a:lnTo>
                    <a:lnTo>
                      <a:pt x="583" y="709"/>
                    </a:lnTo>
                    <a:lnTo>
                      <a:pt x="572" y="719"/>
                    </a:lnTo>
                    <a:lnTo>
                      <a:pt x="560" y="727"/>
                    </a:lnTo>
                    <a:lnTo>
                      <a:pt x="549" y="734"/>
                    </a:lnTo>
                    <a:lnTo>
                      <a:pt x="535" y="740"/>
                    </a:lnTo>
                    <a:lnTo>
                      <a:pt x="522" y="747"/>
                    </a:lnTo>
                    <a:lnTo>
                      <a:pt x="509" y="752"/>
                    </a:lnTo>
                    <a:lnTo>
                      <a:pt x="496" y="759"/>
                    </a:lnTo>
                    <a:lnTo>
                      <a:pt x="483" y="765"/>
                    </a:lnTo>
                    <a:lnTo>
                      <a:pt x="478" y="763"/>
                    </a:lnTo>
                    <a:lnTo>
                      <a:pt x="469" y="755"/>
                    </a:lnTo>
                    <a:lnTo>
                      <a:pt x="461" y="747"/>
                    </a:lnTo>
                    <a:lnTo>
                      <a:pt x="453" y="740"/>
                    </a:lnTo>
                    <a:lnTo>
                      <a:pt x="448" y="730"/>
                    </a:lnTo>
                    <a:lnTo>
                      <a:pt x="436" y="716"/>
                    </a:lnTo>
                    <a:lnTo>
                      <a:pt x="423" y="701"/>
                    </a:lnTo>
                    <a:lnTo>
                      <a:pt x="412" y="686"/>
                    </a:lnTo>
                    <a:lnTo>
                      <a:pt x="398" y="671"/>
                    </a:lnTo>
                    <a:lnTo>
                      <a:pt x="385" y="656"/>
                    </a:lnTo>
                    <a:lnTo>
                      <a:pt x="370" y="643"/>
                    </a:lnTo>
                    <a:lnTo>
                      <a:pt x="357" y="630"/>
                    </a:lnTo>
                    <a:lnTo>
                      <a:pt x="344" y="617"/>
                    </a:lnTo>
                    <a:lnTo>
                      <a:pt x="332" y="605"/>
                    </a:lnTo>
                    <a:lnTo>
                      <a:pt x="321" y="594"/>
                    </a:lnTo>
                    <a:lnTo>
                      <a:pt x="309" y="582"/>
                    </a:lnTo>
                    <a:lnTo>
                      <a:pt x="298" y="569"/>
                    </a:lnTo>
                    <a:lnTo>
                      <a:pt x="286" y="557"/>
                    </a:lnTo>
                    <a:lnTo>
                      <a:pt x="276" y="544"/>
                    </a:lnTo>
                    <a:lnTo>
                      <a:pt x="266" y="529"/>
                    </a:lnTo>
                    <a:lnTo>
                      <a:pt x="260" y="514"/>
                    </a:lnTo>
                    <a:lnTo>
                      <a:pt x="248" y="495"/>
                    </a:lnTo>
                    <a:lnTo>
                      <a:pt x="235" y="475"/>
                    </a:lnTo>
                    <a:lnTo>
                      <a:pt x="220" y="457"/>
                    </a:lnTo>
                    <a:lnTo>
                      <a:pt x="205" y="438"/>
                    </a:lnTo>
                    <a:lnTo>
                      <a:pt x="190" y="422"/>
                    </a:lnTo>
                    <a:lnTo>
                      <a:pt x="175" y="404"/>
                    </a:lnTo>
                    <a:lnTo>
                      <a:pt x="161" y="386"/>
                    </a:lnTo>
                    <a:lnTo>
                      <a:pt x="147" y="368"/>
                    </a:lnTo>
                    <a:lnTo>
                      <a:pt x="144" y="363"/>
                    </a:lnTo>
                    <a:lnTo>
                      <a:pt x="141" y="359"/>
                    </a:lnTo>
                    <a:lnTo>
                      <a:pt x="137" y="354"/>
                    </a:lnTo>
                    <a:lnTo>
                      <a:pt x="133" y="351"/>
                    </a:lnTo>
                    <a:lnTo>
                      <a:pt x="121" y="336"/>
                    </a:lnTo>
                    <a:lnTo>
                      <a:pt x="108" y="321"/>
                    </a:lnTo>
                    <a:lnTo>
                      <a:pt x="96" y="307"/>
                    </a:lnTo>
                    <a:lnTo>
                      <a:pt x="88" y="290"/>
                    </a:lnTo>
                    <a:lnTo>
                      <a:pt x="80" y="280"/>
                    </a:lnTo>
                    <a:lnTo>
                      <a:pt x="73" y="269"/>
                    </a:lnTo>
                    <a:lnTo>
                      <a:pt x="65" y="259"/>
                    </a:lnTo>
                    <a:lnTo>
                      <a:pt x="57" y="249"/>
                    </a:lnTo>
                    <a:lnTo>
                      <a:pt x="48" y="239"/>
                    </a:lnTo>
                    <a:lnTo>
                      <a:pt x="38" y="229"/>
                    </a:lnTo>
                    <a:lnTo>
                      <a:pt x="30" y="219"/>
                    </a:lnTo>
                    <a:lnTo>
                      <a:pt x="22" y="209"/>
                    </a:lnTo>
                    <a:lnTo>
                      <a:pt x="17" y="203"/>
                    </a:lnTo>
                    <a:lnTo>
                      <a:pt x="10" y="196"/>
                    </a:lnTo>
                    <a:lnTo>
                      <a:pt x="5" y="189"/>
                    </a:lnTo>
                    <a:lnTo>
                      <a:pt x="0" y="183"/>
                    </a:lnTo>
                    <a:lnTo>
                      <a:pt x="0" y="178"/>
                    </a:lnTo>
                    <a:lnTo>
                      <a:pt x="4" y="175"/>
                    </a:lnTo>
                    <a:lnTo>
                      <a:pt x="7" y="171"/>
                    </a:lnTo>
                    <a:lnTo>
                      <a:pt x="12" y="1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Freeform 21"/>
              <p:cNvSpPr>
                <a:spLocks/>
              </p:cNvSpPr>
              <p:nvPr/>
            </p:nvSpPr>
            <p:spPr bwMode="auto">
              <a:xfrm>
                <a:off x="676" y="2151"/>
                <a:ext cx="291" cy="304"/>
              </a:xfrm>
              <a:custGeom>
                <a:avLst/>
                <a:gdLst>
                  <a:gd name="T0" fmla="*/ 5 w 583"/>
                  <a:gd name="T1" fmla="*/ 46 h 607"/>
                  <a:gd name="T2" fmla="*/ 10 w 583"/>
                  <a:gd name="T3" fmla="*/ 41 h 607"/>
                  <a:gd name="T4" fmla="*/ 15 w 583"/>
                  <a:gd name="T5" fmla="*/ 38 h 607"/>
                  <a:gd name="T6" fmla="*/ 24 w 583"/>
                  <a:gd name="T7" fmla="*/ 33 h 607"/>
                  <a:gd name="T8" fmla="*/ 31 w 583"/>
                  <a:gd name="T9" fmla="*/ 26 h 607"/>
                  <a:gd name="T10" fmla="*/ 41 w 583"/>
                  <a:gd name="T11" fmla="*/ 19 h 607"/>
                  <a:gd name="T12" fmla="*/ 55 w 583"/>
                  <a:gd name="T13" fmla="*/ 11 h 607"/>
                  <a:gd name="T14" fmla="*/ 69 w 583"/>
                  <a:gd name="T15" fmla="*/ 4 h 607"/>
                  <a:gd name="T16" fmla="*/ 74 w 583"/>
                  <a:gd name="T17" fmla="*/ 1 h 607"/>
                  <a:gd name="T18" fmla="*/ 78 w 583"/>
                  <a:gd name="T19" fmla="*/ 4 h 607"/>
                  <a:gd name="T20" fmla="*/ 86 w 583"/>
                  <a:gd name="T21" fmla="*/ 16 h 607"/>
                  <a:gd name="T22" fmla="*/ 89 w 583"/>
                  <a:gd name="T23" fmla="*/ 21 h 607"/>
                  <a:gd name="T24" fmla="*/ 92 w 583"/>
                  <a:gd name="T25" fmla="*/ 26 h 607"/>
                  <a:gd name="T26" fmla="*/ 97 w 583"/>
                  <a:gd name="T27" fmla="*/ 33 h 607"/>
                  <a:gd name="T28" fmla="*/ 104 w 583"/>
                  <a:gd name="T29" fmla="*/ 41 h 607"/>
                  <a:gd name="T30" fmla="*/ 111 w 583"/>
                  <a:gd name="T31" fmla="*/ 50 h 607"/>
                  <a:gd name="T32" fmla="*/ 115 w 583"/>
                  <a:gd name="T33" fmla="*/ 54 h 607"/>
                  <a:gd name="T34" fmla="*/ 116 w 583"/>
                  <a:gd name="T35" fmla="*/ 63 h 607"/>
                  <a:gd name="T36" fmla="*/ 114 w 583"/>
                  <a:gd name="T37" fmla="*/ 86 h 607"/>
                  <a:gd name="T38" fmla="*/ 119 w 583"/>
                  <a:gd name="T39" fmla="*/ 91 h 607"/>
                  <a:gd name="T40" fmla="*/ 126 w 583"/>
                  <a:gd name="T41" fmla="*/ 92 h 607"/>
                  <a:gd name="T42" fmla="*/ 132 w 583"/>
                  <a:gd name="T43" fmla="*/ 92 h 607"/>
                  <a:gd name="T44" fmla="*/ 137 w 583"/>
                  <a:gd name="T45" fmla="*/ 91 h 607"/>
                  <a:gd name="T46" fmla="*/ 142 w 583"/>
                  <a:gd name="T47" fmla="*/ 97 h 607"/>
                  <a:gd name="T48" fmla="*/ 145 w 583"/>
                  <a:gd name="T49" fmla="*/ 104 h 607"/>
                  <a:gd name="T50" fmla="*/ 139 w 583"/>
                  <a:gd name="T51" fmla="*/ 110 h 607"/>
                  <a:gd name="T52" fmla="*/ 123 w 583"/>
                  <a:gd name="T53" fmla="*/ 120 h 607"/>
                  <a:gd name="T54" fmla="*/ 108 w 583"/>
                  <a:gd name="T55" fmla="*/ 130 h 607"/>
                  <a:gd name="T56" fmla="*/ 99 w 583"/>
                  <a:gd name="T57" fmla="*/ 136 h 607"/>
                  <a:gd name="T58" fmla="*/ 92 w 583"/>
                  <a:gd name="T59" fmla="*/ 139 h 607"/>
                  <a:gd name="T60" fmla="*/ 86 w 583"/>
                  <a:gd name="T61" fmla="*/ 142 h 607"/>
                  <a:gd name="T62" fmla="*/ 77 w 583"/>
                  <a:gd name="T63" fmla="*/ 150 h 607"/>
                  <a:gd name="T64" fmla="*/ 69 w 583"/>
                  <a:gd name="T65" fmla="*/ 148 h 607"/>
                  <a:gd name="T66" fmla="*/ 62 w 583"/>
                  <a:gd name="T67" fmla="*/ 139 h 607"/>
                  <a:gd name="T68" fmla="*/ 55 w 583"/>
                  <a:gd name="T69" fmla="*/ 130 h 607"/>
                  <a:gd name="T70" fmla="*/ 49 w 583"/>
                  <a:gd name="T71" fmla="*/ 121 h 607"/>
                  <a:gd name="T72" fmla="*/ 41 w 583"/>
                  <a:gd name="T73" fmla="*/ 109 h 607"/>
                  <a:gd name="T74" fmla="*/ 33 w 583"/>
                  <a:gd name="T75" fmla="*/ 98 h 607"/>
                  <a:gd name="T76" fmla="*/ 28 w 583"/>
                  <a:gd name="T77" fmla="*/ 91 h 607"/>
                  <a:gd name="T78" fmla="*/ 22 w 583"/>
                  <a:gd name="T79" fmla="*/ 81 h 607"/>
                  <a:gd name="T80" fmla="*/ 14 w 583"/>
                  <a:gd name="T81" fmla="*/ 71 h 607"/>
                  <a:gd name="T82" fmla="*/ 7 w 583"/>
                  <a:gd name="T83" fmla="*/ 62 h 607"/>
                  <a:gd name="T84" fmla="*/ 0 w 583"/>
                  <a:gd name="T85" fmla="*/ 51 h 607"/>
                  <a:gd name="T86" fmla="*/ 1 w 583"/>
                  <a:gd name="T87" fmla="*/ 49 h 60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83"/>
                  <a:gd name="T133" fmla="*/ 0 h 607"/>
                  <a:gd name="T134" fmla="*/ 583 w 583"/>
                  <a:gd name="T135" fmla="*/ 607 h 60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83" h="607">
                    <a:moveTo>
                      <a:pt x="10" y="191"/>
                    </a:moveTo>
                    <a:lnTo>
                      <a:pt x="17" y="186"/>
                    </a:lnTo>
                    <a:lnTo>
                      <a:pt x="23" y="181"/>
                    </a:lnTo>
                    <a:lnTo>
                      <a:pt x="30" y="175"/>
                    </a:lnTo>
                    <a:lnTo>
                      <a:pt x="36" y="170"/>
                    </a:lnTo>
                    <a:lnTo>
                      <a:pt x="41" y="163"/>
                    </a:lnTo>
                    <a:lnTo>
                      <a:pt x="48" y="158"/>
                    </a:lnTo>
                    <a:lnTo>
                      <a:pt x="54" y="153"/>
                    </a:lnTo>
                    <a:lnTo>
                      <a:pt x="61" y="150"/>
                    </a:lnTo>
                    <a:lnTo>
                      <a:pt x="73" y="143"/>
                    </a:lnTo>
                    <a:lnTo>
                      <a:pt x="84" y="137"/>
                    </a:lnTo>
                    <a:lnTo>
                      <a:pt x="96" y="129"/>
                    </a:lnTo>
                    <a:lnTo>
                      <a:pt x="106" y="120"/>
                    </a:lnTo>
                    <a:lnTo>
                      <a:pt x="116" y="110"/>
                    </a:lnTo>
                    <a:lnTo>
                      <a:pt x="127" y="102"/>
                    </a:lnTo>
                    <a:lnTo>
                      <a:pt x="139" y="94"/>
                    </a:lnTo>
                    <a:lnTo>
                      <a:pt x="150" y="87"/>
                    </a:lnTo>
                    <a:lnTo>
                      <a:pt x="167" y="76"/>
                    </a:lnTo>
                    <a:lnTo>
                      <a:pt x="183" y="64"/>
                    </a:lnTo>
                    <a:lnTo>
                      <a:pt x="201" y="54"/>
                    </a:lnTo>
                    <a:lnTo>
                      <a:pt x="221" y="44"/>
                    </a:lnTo>
                    <a:lnTo>
                      <a:pt x="239" y="35"/>
                    </a:lnTo>
                    <a:lnTo>
                      <a:pt x="258" y="25"/>
                    </a:lnTo>
                    <a:lnTo>
                      <a:pt x="276" y="15"/>
                    </a:lnTo>
                    <a:lnTo>
                      <a:pt x="292" y="3"/>
                    </a:lnTo>
                    <a:lnTo>
                      <a:pt x="296" y="3"/>
                    </a:lnTo>
                    <a:lnTo>
                      <a:pt x="299" y="2"/>
                    </a:lnTo>
                    <a:lnTo>
                      <a:pt x="302" y="2"/>
                    </a:lnTo>
                    <a:lnTo>
                      <a:pt x="305" y="0"/>
                    </a:lnTo>
                    <a:lnTo>
                      <a:pt x="314" y="16"/>
                    </a:lnTo>
                    <a:lnTo>
                      <a:pt x="324" y="33"/>
                    </a:lnTo>
                    <a:lnTo>
                      <a:pt x="334" y="48"/>
                    </a:lnTo>
                    <a:lnTo>
                      <a:pt x="345" y="63"/>
                    </a:lnTo>
                    <a:lnTo>
                      <a:pt x="348" y="69"/>
                    </a:lnTo>
                    <a:lnTo>
                      <a:pt x="352" y="74"/>
                    </a:lnTo>
                    <a:lnTo>
                      <a:pt x="357" y="81"/>
                    </a:lnTo>
                    <a:lnTo>
                      <a:pt x="362" y="87"/>
                    </a:lnTo>
                    <a:lnTo>
                      <a:pt x="365" y="94"/>
                    </a:lnTo>
                    <a:lnTo>
                      <a:pt x="370" y="102"/>
                    </a:lnTo>
                    <a:lnTo>
                      <a:pt x="375" y="109"/>
                    </a:lnTo>
                    <a:lnTo>
                      <a:pt x="380" y="117"/>
                    </a:lnTo>
                    <a:lnTo>
                      <a:pt x="388" y="130"/>
                    </a:lnTo>
                    <a:lnTo>
                      <a:pt x="398" y="142"/>
                    </a:lnTo>
                    <a:lnTo>
                      <a:pt x="408" y="153"/>
                    </a:lnTo>
                    <a:lnTo>
                      <a:pt x="419" y="163"/>
                    </a:lnTo>
                    <a:lnTo>
                      <a:pt x="429" y="175"/>
                    </a:lnTo>
                    <a:lnTo>
                      <a:pt x="439" y="186"/>
                    </a:lnTo>
                    <a:lnTo>
                      <a:pt x="447" y="198"/>
                    </a:lnTo>
                    <a:lnTo>
                      <a:pt x="456" y="211"/>
                    </a:lnTo>
                    <a:lnTo>
                      <a:pt x="457" y="214"/>
                    </a:lnTo>
                    <a:lnTo>
                      <a:pt x="461" y="216"/>
                    </a:lnTo>
                    <a:lnTo>
                      <a:pt x="462" y="219"/>
                    </a:lnTo>
                    <a:lnTo>
                      <a:pt x="464" y="223"/>
                    </a:lnTo>
                    <a:lnTo>
                      <a:pt x="464" y="252"/>
                    </a:lnTo>
                    <a:lnTo>
                      <a:pt x="461" y="282"/>
                    </a:lnTo>
                    <a:lnTo>
                      <a:pt x="457" y="312"/>
                    </a:lnTo>
                    <a:lnTo>
                      <a:pt x="459" y="343"/>
                    </a:lnTo>
                    <a:lnTo>
                      <a:pt x="464" y="351"/>
                    </a:lnTo>
                    <a:lnTo>
                      <a:pt x="471" y="358"/>
                    </a:lnTo>
                    <a:lnTo>
                      <a:pt x="477" y="361"/>
                    </a:lnTo>
                    <a:lnTo>
                      <a:pt x="487" y="365"/>
                    </a:lnTo>
                    <a:lnTo>
                      <a:pt x="495" y="366"/>
                    </a:lnTo>
                    <a:lnTo>
                      <a:pt x="505" y="366"/>
                    </a:lnTo>
                    <a:lnTo>
                      <a:pt x="513" y="366"/>
                    </a:lnTo>
                    <a:lnTo>
                      <a:pt x="523" y="365"/>
                    </a:lnTo>
                    <a:lnTo>
                      <a:pt x="530" y="365"/>
                    </a:lnTo>
                    <a:lnTo>
                      <a:pt x="538" y="363"/>
                    </a:lnTo>
                    <a:lnTo>
                      <a:pt x="545" y="363"/>
                    </a:lnTo>
                    <a:lnTo>
                      <a:pt x="551" y="361"/>
                    </a:lnTo>
                    <a:lnTo>
                      <a:pt x="558" y="369"/>
                    </a:lnTo>
                    <a:lnTo>
                      <a:pt x="563" y="379"/>
                    </a:lnTo>
                    <a:lnTo>
                      <a:pt x="568" y="388"/>
                    </a:lnTo>
                    <a:lnTo>
                      <a:pt x="575" y="397"/>
                    </a:lnTo>
                    <a:lnTo>
                      <a:pt x="578" y="406"/>
                    </a:lnTo>
                    <a:lnTo>
                      <a:pt x="581" y="414"/>
                    </a:lnTo>
                    <a:lnTo>
                      <a:pt x="583" y="422"/>
                    </a:lnTo>
                    <a:lnTo>
                      <a:pt x="576" y="429"/>
                    </a:lnTo>
                    <a:lnTo>
                      <a:pt x="556" y="440"/>
                    </a:lnTo>
                    <a:lnTo>
                      <a:pt x="535" y="452"/>
                    </a:lnTo>
                    <a:lnTo>
                      <a:pt x="515" y="465"/>
                    </a:lnTo>
                    <a:lnTo>
                      <a:pt x="494" y="478"/>
                    </a:lnTo>
                    <a:lnTo>
                      <a:pt x="474" y="492"/>
                    </a:lnTo>
                    <a:lnTo>
                      <a:pt x="454" y="505"/>
                    </a:lnTo>
                    <a:lnTo>
                      <a:pt x="434" y="518"/>
                    </a:lnTo>
                    <a:lnTo>
                      <a:pt x="414" y="531"/>
                    </a:lnTo>
                    <a:lnTo>
                      <a:pt x="406" y="538"/>
                    </a:lnTo>
                    <a:lnTo>
                      <a:pt x="398" y="543"/>
                    </a:lnTo>
                    <a:lnTo>
                      <a:pt x="390" y="548"/>
                    </a:lnTo>
                    <a:lnTo>
                      <a:pt x="380" y="551"/>
                    </a:lnTo>
                    <a:lnTo>
                      <a:pt x="371" y="556"/>
                    </a:lnTo>
                    <a:lnTo>
                      <a:pt x="362" y="559"/>
                    </a:lnTo>
                    <a:lnTo>
                      <a:pt x="353" y="562"/>
                    </a:lnTo>
                    <a:lnTo>
                      <a:pt x="345" y="567"/>
                    </a:lnTo>
                    <a:lnTo>
                      <a:pt x="334" y="579"/>
                    </a:lnTo>
                    <a:lnTo>
                      <a:pt x="322" y="589"/>
                    </a:lnTo>
                    <a:lnTo>
                      <a:pt x="310" y="599"/>
                    </a:lnTo>
                    <a:lnTo>
                      <a:pt x="299" y="607"/>
                    </a:lnTo>
                    <a:lnTo>
                      <a:pt x="287" y="599"/>
                    </a:lnTo>
                    <a:lnTo>
                      <a:pt x="279" y="589"/>
                    </a:lnTo>
                    <a:lnTo>
                      <a:pt x="269" y="577"/>
                    </a:lnTo>
                    <a:lnTo>
                      <a:pt x="259" y="567"/>
                    </a:lnTo>
                    <a:lnTo>
                      <a:pt x="249" y="556"/>
                    </a:lnTo>
                    <a:lnTo>
                      <a:pt x="241" y="543"/>
                    </a:lnTo>
                    <a:lnTo>
                      <a:pt x="233" y="531"/>
                    </a:lnTo>
                    <a:lnTo>
                      <a:pt x="223" y="518"/>
                    </a:lnTo>
                    <a:lnTo>
                      <a:pt x="215" y="506"/>
                    </a:lnTo>
                    <a:lnTo>
                      <a:pt x="206" y="493"/>
                    </a:lnTo>
                    <a:lnTo>
                      <a:pt x="196" y="482"/>
                    </a:lnTo>
                    <a:lnTo>
                      <a:pt x="187" y="470"/>
                    </a:lnTo>
                    <a:lnTo>
                      <a:pt x="177" y="452"/>
                    </a:lnTo>
                    <a:lnTo>
                      <a:pt x="165" y="434"/>
                    </a:lnTo>
                    <a:lnTo>
                      <a:pt x="154" y="417"/>
                    </a:lnTo>
                    <a:lnTo>
                      <a:pt x="142" y="399"/>
                    </a:lnTo>
                    <a:lnTo>
                      <a:pt x="135" y="391"/>
                    </a:lnTo>
                    <a:lnTo>
                      <a:pt x="127" y="383"/>
                    </a:lnTo>
                    <a:lnTo>
                      <a:pt x="121" y="374"/>
                    </a:lnTo>
                    <a:lnTo>
                      <a:pt x="114" y="363"/>
                    </a:lnTo>
                    <a:lnTo>
                      <a:pt x="106" y="350"/>
                    </a:lnTo>
                    <a:lnTo>
                      <a:pt x="97" y="335"/>
                    </a:lnTo>
                    <a:lnTo>
                      <a:pt x="88" y="322"/>
                    </a:lnTo>
                    <a:lnTo>
                      <a:pt x="78" y="310"/>
                    </a:lnTo>
                    <a:lnTo>
                      <a:pt x="68" y="297"/>
                    </a:lnTo>
                    <a:lnTo>
                      <a:pt x="58" y="284"/>
                    </a:lnTo>
                    <a:lnTo>
                      <a:pt x="48" y="272"/>
                    </a:lnTo>
                    <a:lnTo>
                      <a:pt x="40" y="259"/>
                    </a:lnTo>
                    <a:lnTo>
                      <a:pt x="30" y="246"/>
                    </a:lnTo>
                    <a:lnTo>
                      <a:pt x="20" y="233"/>
                    </a:lnTo>
                    <a:lnTo>
                      <a:pt x="10" y="218"/>
                    </a:lnTo>
                    <a:lnTo>
                      <a:pt x="0" y="204"/>
                    </a:lnTo>
                    <a:lnTo>
                      <a:pt x="0" y="200"/>
                    </a:lnTo>
                    <a:lnTo>
                      <a:pt x="3" y="198"/>
                    </a:lnTo>
                    <a:lnTo>
                      <a:pt x="7" y="195"/>
                    </a:lnTo>
                    <a:lnTo>
                      <a:pt x="10" y="191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22"/>
              <p:cNvSpPr>
                <a:spLocks/>
              </p:cNvSpPr>
              <p:nvPr/>
            </p:nvSpPr>
            <p:spPr bwMode="auto">
              <a:xfrm>
                <a:off x="705" y="2566"/>
                <a:ext cx="211" cy="139"/>
              </a:xfrm>
              <a:custGeom>
                <a:avLst/>
                <a:gdLst>
                  <a:gd name="T0" fmla="*/ 13 w 422"/>
                  <a:gd name="T1" fmla="*/ 36 h 279"/>
                  <a:gd name="T2" fmla="*/ 23 w 422"/>
                  <a:gd name="T3" fmla="*/ 30 h 279"/>
                  <a:gd name="T4" fmla="*/ 34 w 422"/>
                  <a:gd name="T5" fmla="*/ 24 h 279"/>
                  <a:gd name="T6" fmla="*/ 44 w 422"/>
                  <a:gd name="T7" fmla="*/ 20 h 279"/>
                  <a:gd name="T8" fmla="*/ 52 w 422"/>
                  <a:gd name="T9" fmla="*/ 17 h 279"/>
                  <a:gd name="T10" fmla="*/ 57 w 422"/>
                  <a:gd name="T11" fmla="*/ 14 h 279"/>
                  <a:gd name="T12" fmla="*/ 64 w 422"/>
                  <a:gd name="T13" fmla="*/ 11 h 279"/>
                  <a:gd name="T14" fmla="*/ 71 w 422"/>
                  <a:gd name="T15" fmla="*/ 7 h 279"/>
                  <a:gd name="T16" fmla="*/ 79 w 422"/>
                  <a:gd name="T17" fmla="*/ 5 h 279"/>
                  <a:gd name="T18" fmla="*/ 87 w 422"/>
                  <a:gd name="T19" fmla="*/ 2 h 279"/>
                  <a:gd name="T20" fmla="*/ 92 w 422"/>
                  <a:gd name="T21" fmla="*/ 0 h 279"/>
                  <a:gd name="T22" fmla="*/ 92 w 422"/>
                  <a:gd name="T23" fmla="*/ 1 h 279"/>
                  <a:gd name="T24" fmla="*/ 94 w 422"/>
                  <a:gd name="T25" fmla="*/ 6 h 279"/>
                  <a:gd name="T26" fmla="*/ 99 w 422"/>
                  <a:gd name="T27" fmla="*/ 14 h 279"/>
                  <a:gd name="T28" fmla="*/ 103 w 422"/>
                  <a:gd name="T29" fmla="*/ 19 h 279"/>
                  <a:gd name="T30" fmla="*/ 105 w 422"/>
                  <a:gd name="T31" fmla="*/ 24 h 279"/>
                  <a:gd name="T32" fmla="*/ 106 w 422"/>
                  <a:gd name="T33" fmla="*/ 29 h 279"/>
                  <a:gd name="T34" fmla="*/ 100 w 422"/>
                  <a:gd name="T35" fmla="*/ 31 h 279"/>
                  <a:gd name="T36" fmla="*/ 94 w 422"/>
                  <a:gd name="T37" fmla="*/ 35 h 279"/>
                  <a:gd name="T38" fmla="*/ 89 w 422"/>
                  <a:gd name="T39" fmla="*/ 38 h 279"/>
                  <a:gd name="T40" fmla="*/ 84 w 422"/>
                  <a:gd name="T41" fmla="*/ 43 h 279"/>
                  <a:gd name="T42" fmla="*/ 70 w 422"/>
                  <a:gd name="T43" fmla="*/ 50 h 279"/>
                  <a:gd name="T44" fmla="*/ 55 w 422"/>
                  <a:gd name="T45" fmla="*/ 57 h 279"/>
                  <a:gd name="T46" fmla="*/ 41 w 422"/>
                  <a:gd name="T47" fmla="*/ 63 h 279"/>
                  <a:gd name="T48" fmla="*/ 26 w 422"/>
                  <a:gd name="T49" fmla="*/ 69 h 279"/>
                  <a:gd name="T50" fmla="*/ 23 w 422"/>
                  <a:gd name="T51" fmla="*/ 69 h 279"/>
                  <a:gd name="T52" fmla="*/ 21 w 422"/>
                  <a:gd name="T53" fmla="*/ 69 h 279"/>
                  <a:gd name="T54" fmla="*/ 17 w 422"/>
                  <a:gd name="T55" fmla="*/ 64 h 279"/>
                  <a:gd name="T56" fmla="*/ 13 w 422"/>
                  <a:gd name="T57" fmla="*/ 58 h 279"/>
                  <a:gd name="T58" fmla="*/ 9 w 422"/>
                  <a:gd name="T59" fmla="*/ 53 h 279"/>
                  <a:gd name="T60" fmla="*/ 4 w 422"/>
                  <a:gd name="T61" fmla="*/ 49 h 279"/>
                  <a:gd name="T62" fmla="*/ 3 w 422"/>
                  <a:gd name="T63" fmla="*/ 46 h 279"/>
                  <a:gd name="T64" fmla="*/ 1 w 422"/>
                  <a:gd name="T65" fmla="*/ 45 h 279"/>
                  <a:gd name="T66" fmla="*/ 0 w 422"/>
                  <a:gd name="T67" fmla="*/ 44 h 279"/>
                  <a:gd name="T68" fmla="*/ 1 w 422"/>
                  <a:gd name="T69" fmla="*/ 43 h 279"/>
                  <a:gd name="T70" fmla="*/ 4 w 422"/>
                  <a:gd name="T71" fmla="*/ 40 h 279"/>
                  <a:gd name="T72" fmla="*/ 8 w 422"/>
                  <a:gd name="T73" fmla="*/ 39 h 27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22"/>
                  <a:gd name="T112" fmla="*/ 0 h 279"/>
                  <a:gd name="T113" fmla="*/ 422 w 422"/>
                  <a:gd name="T114" fmla="*/ 279 h 27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22" h="279">
                    <a:moveTo>
                      <a:pt x="31" y="157"/>
                    </a:moveTo>
                    <a:lnTo>
                      <a:pt x="51" y="145"/>
                    </a:lnTo>
                    <a:lnTo>
                      <a:pt x="71" y="132"/>
                    </a:lnTo>
                    <a:lnTo>
                      <a:pt x="92" y="120"/>
                    </a:lnTo>
                    <a:lnTo>
                      <a:pt x="112" y="109"/>
                    </a:lnTo>
                    <a:lnTo>
                      <a:pt x="134" y="99"/>
                    </a:lnTo>
                    <a:lnTo>
                      <a:pt x="155" y="89"/>
                    </a:lnTo>
                    <a:lnTo>
                      <a:pt x="176" y="81"/>
                    </a:lnTo>
                    <a:lnTo>
                      <a:pt x="198" y="73"/>
                    </a:lnTo>
                    <a:lnTo>
                      <a:pt x="208" y="68"/>
                    </a:lnTo>
                    <a:lnTo>
                      <a:pt x="218" y="63"/>
                    </a:lnTo>
                    <a:lnTo>
                      <a:pt x="228" y="58"/>
                    </a:lnTo>
                    <a:lnTo>
                      <a:pt x="239" y="53"/>
                    </a:lnTo>
                    <a:lnTo>
                      <a:pt x="254" y="45"/>
                    </a:lnTo>
                    <a:lnTo>
                      <a:pt x="269" y="38"/>
                    </a:lnTo>
                    <a:lnTo>
                      <a:pt x="284" y="31"/>
                    </a:lnTo>
                    <a:lnTo>
                      <a:pt x="300" y="26"/>
                    </a:lnTo>
                    <a:lnTo>
                      <a:pt x="315" y="22"/>
                    </a:lnTo>
                    <a:lnTo>
                      <a:pt x="330" y="15"/>
                    </a:lnTo>
                    <a:lnTo>
                      <a:pt x="345" y="8"/>
                    </a:lnTo>
                    <a:lnTo>
                      <a:pt x="360" y="0"/>
                    </a:lnTo>
                    <a:lnTo>
                      <a:pt x="365" y="0"/>
                    </a:lnTo>
                    <a:lnTo>
                      <a:pt x="366" y="3"/>
                    </a:lnTo>
                    <a:lnTo>
                      <a:pt x="368" y="7"/>
                    </a:lnTo>
                    <a:lnTo>
                      <a:pt x="370" y="10"/>
                    </a:lnTo>
                    <a:lnTo>
                      <a:pt x="375" y="26"/>
                    </a:lnTo>
                    <a:lnTo>
                      <a:pt x="383" y="41"/>
                    </a:lnTo>
                    <a:lnTo>
                      <a:pt x="393" y="56"/>
                    </a:lnTo>
                    <a:lnTo>
                      <a:pt x="403" y="71"/>
                    </a:lnTo>
                    <a:lnTo>
                      <a:pt x="409" y="79"/>
                    </a:lnTo>
                    <a:lnTo>
                      <a:pt x="414" y="87"/>
                    </a:lnTo>
                    <a:lnTo>
                      <a:pt x="419" y="96"/>
                    </a:lnTo>
                    <a:lnTo>
                      <a:pt x="422" y="106"/>
                    </a:lnTo>
                    <a:lnTo>
                      <a:pt x="421" y="116"/>
                    </a:lnTo>
                    <a:lnTo>
                      <a:pt x="409" y="120"/>
                    </a:lnTo>
                    <a:lnTo>
                      <a:pt x="398" y="127"/>
                    </a:lnTo>
                    <a:lnTo>
                      <a:pt x="386" y="134"/>
                    </a:lnTo>
                    <a:lnTo>
                      <a:pt x="376" y="140"/>
                    </a:lnTo>
                    <a:lnTo>
                      <a:pt x="365" y="147"/>
                    </a:lnTo>
                    <a:lnTo>
                      <a:pt x="355" y="155"/>
                    </a:lnTo>
                    <a:lnTo>
                      <a:pt x="345" y="163"/>
                    </a:lnTo>
                    <a:lnTo>
                      <a:pt x="335" y="173"/>
                    </a:lnTo>
                    <a:lnTo>
                      <a:pt x="307" y="188"/>
                    </a:lnTo>
                    <a:lnTo>
                      <a:pt x="277" y="203"/>
                    </a:lnTo>
                    <a:lnTo>
                      <a:pt x="249" y="216"/>
                    </a:lnTo>
                    <a:lnTo>
                      <a:pt x="221" y="228"/>
                    </a:lnTo>
                    <a:lnTo>
                      <a:pt x="191" y="239"/>
                    </a:lnTo>
                    <a:lnTo>
                      <a:pt x="163" y="252"/>
                    </a:lnTo>
                    <a:lnTo>
                      <a:pt x="134" y="264"/>
                    </a:lnTo>
                    <a:lnTo>
                      <a:pt x="104" y="276"/>
                    </a:lnTo>
                    <a:lnTo>
                      <a:pt x="99" y="277"/>
                    </a:lnTo>
                    <a:lnTo>
                      <a:pt x="92" y="279"/>
                    </a:lnTo>
                    <a:lnTo>
                      <a:pt x="86" y="279"/>
                    </a:lnTo>
                    <a:lnTo>
                      <a:pt x="81" y="277"/>
                    </a:lnTo>
                    <a:lnTo>
                      <a:pt x="72" y="267"/>
                    </a:lnTo>
                    <a:lnTo>
                      <a:pt x="66" y="256"/>
                    </a:lnTo>
                    <a:lnTo>
                      <a:pt x="58" y="244"/>
                    </a:lnTo>
                    <a:lnTo>
                      <a:pt x="51" y="234"/>
                    </a:lnTo>
                    <a:lnTo>
                      <a:pt x="43" y="224"/>
                    </a:lnTo>
                    <a:lnTo>
                      <a:pt x="34" y="215"/>
                    </a:lnTo>
                    <a:lnTo>
                      <a:pt x="26" y="205"/>
                    </a:lnTo>
                    <a:lnTo>
                      <a:pt x="16" y="196"/>
                    </a:lnTo>
                    <a:lnTo>
                      <a:pt x="13" y="191"/>
                    </a:lnTo>
                    <a:lnTo>
                      <a:pt x="10" y="186"/>
                    </a:lnTo>
                    <a:lnTo>
                      <a:pt x="6" y="183"/>
                    </a:lnTo>
                    <a:lnTo>
                      <a:pt x="1" y="183"/>
                    </a:lnTo>
                    <a:lnTo>
                      <a:pt x="0" y="182"/>
                    </a:lnTo>
                    <a:lnTo>
                      <a:pt x="0" y="178"/>
                    </a:lnTo>
                    <a:lnTo>
                      <a:pt x="0" y="177"/>
                    </a:lnTo>
                    <a:lnTo>
                      <a:pt x="1" y="173"/>
                    </a:lnTo>
                    <a:lnTo>
                      <a:pt x="8" y="168"/>
                    </a:lnTo>
                    <a:lnTo>
                      <a:pt x="16" y="163"/>
                    </a:lnTo>
                    <a:lnTo>
                      <a:pt x="23" y="160"/>
                    </a:lnTo>
                    <a:lnTo>
                      <a:pt x="31" y="157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Freeform 23"/>
              <p:cNvSpPr>
                <a:spLocks/>
              </p:cNvSpPr>
              <p:nvPr/>
            </p:nvSpPr>
            <p:spPr bwMode="auto">
              <a:xfrm>
                <a:off x="745" y="2601"/>
                <a:ext cx="137" cy="78"/>
              </a:xfrm>
              <a:custGeom>
                <a:avLst/>
                <a:gdLst>
                  <a:gd name="T0" fmla="*/ 0 w 276"/>
                  <a:gd name="T1" fmla="*/ 29 h 155"/>
                  <a:gd name="T2" fmla="*/ 1 w 276"/>
                  <a:gd name="T3" fmla="*/ 29 h 155"/>
                  <a:gd name="T4" fmla="*/ 2 w 276"/>
                  <a:gd name="T5" fmla="*/ 28 h 155"/>
                  <a:gd name="T6" fmla="*/ 2 w 276"/>
                  <a:gd name="T7" fmla="*/ 28 h 155"/>
                  <a:gd name="T8" fmla="*/ 3 w 276"/>
                  <a:gd name="T9" fmla="*/ 27 h 155"/>
                  <a:gd name="T10" fmla="*/ 6 w 276"/>
                  <a:gd name="T11" fmla="*/ 25 h 155"/>
                  <a:gd name="T12" fmla="*/ 10 w 276"/>
                  <a:gd name="T13" fmla="*/ 23 h 155"/>
                  <a:gd name="T14" fmla="*/ 13 w 276"/>
                  <a:gd name="T15" fmla="*/ 22 h 155"/>
                  <a:gd name="T16" fmla="*/ 17 w 276"/>
                  <a:gd name="T17" fmla="*/ 21 h 155"/>
                  <a:gd name="T18" fmla="*/ 20 w 276"/>
                  <a:gd name="T19" fmla="*/ 19 h 155"/>
                  <a:gd name="T20" fmla="*/ 24 w 276"/>
                  <a:gd name="T21" fmla="*/ 18 h 155"/>
                  <a:gd name="T22" fmla="*/ 27 w 276"/>
                  <a:gd name="T23" fmla="*/ 16 h 155"/>
                  <a:gd name="T24" fmla="*/ 30 w 276"/>
                  <a:gd name="T25" fmla="*/ 14 h 155"/>
                  <a:gd name="T26" fmla="*/ 33 w 276"/>
                  <a:gd name="T27" fmla="*/ 12 h 155"/>
                  <a:gd name="T28" fmla="*/ 36 w 276"/>
                  <a:gd name="T29" fmla="*/ 11 h 155"/>
                  <a:gd name="T30" fmla="*/ 39 w 276"/>
                  <a:gd name="T31" fmla="*/ 9 h 155"/>
                  <a:gd name="T32" fmla="*/ 42 w 276"/>
                  <a:gd name="T33" fmla="*/ 8 h 155"/>
                  <a:gd name="T34" fmla="*/ 46 w 276"/>
                  <a:gd name="T35" fmla="*/ 7 h 155"/>
                  <a:gd name="T36" fmla="*/ 49 w 276"/>
                  <a:gd name="T37" fmla="*/ 6 h 155"/>
                  <a:gd name="T38" fmla="*/ 52 w 276"/>
                  <a:gd name="T39" fmla="*/ 4 h 155"/>
                  <a:gd name="T40" fmla="*/ 55 w 276"/>
                  <a:gd name="T41" fmla="*/ 3 h 155"/>
                  <a:gd name="T42" fmla="*/ 57 w 276"/>
                  <a:gd name="T43" fmla="*/ 2 h 155"/>
                  <a:gd name="T44" fmla="*/ 59 w 276"/>
                  <a:gd name="T45" fmla="*/ 2 h 155"/>
                  <a:gd name="T46" fmla="*/ 61 w 276"/>
                  <a:gd name="T47" fmla="*/ 1 h 155"/>
                  <a:gd name="T48" fmla="*/ 64 w 276"/>
                  <a:gd name="T49" fmla="*/ 0 h 155"/>
                  <a:gd name="T50" fmla="*/ 65 w 276"/>
                  <a:gd name="T51" fmla="*/ 2 h 155"/>
                  <a:gd name="T52" fmla="*/ 66 w 276"/>
                  <a:gd name="T53" fmla="*/ 3 h 155"/>
                  <a:gd name="T54" fmla="*/ 67 w 276"/>
                  <a:gd name="T55" fmla="*/ 4 h 155"/>
                  <a:gd name="T56" fmla="*/ 68 w 276"/>
                  <a:gd name="T57" fmla="*/ 6 h 155"/>
                  <a:gd name="T58" fmla="*/ 65 w 276"/>
                  <a:gd name="T59" fmla="*/ 8 h 155"/>
                  <a:gd name="T60" fmla="*/ 62 w 276"/>
                  <a:gd name="T61" fmla="*/ 10 h 155"/>
                  <a:gd name="T62" fmla="*/ 59 w 276"/>
                  <a:gd name="T63" fmla="*/ 12 h 155"/>
                  <a:gd name="T64" fmla="*/ 56 w 276"/>
                  <a:gd name="T65" fmla="*/ 14 h 155"/>
                  <a:gd name="T66" fmla="*/ 53 w 276"/>
                  <a:gd name="T67" fmla="*/ 16 h 155"/>
                  <a:gd name="T68" fmla="*/ 49 w 276"/>
                  <a:gd name="T69" fmla="*/ 18 h 155"/>
                  <a:gd name="T70" fmla="*/ 46 w 276"/>
                  <a:gd name="T71" fmla="*/ 20 h 155"/>
                  <a:gd name="T72" fmla="*/ 44 w 276"/>
                  <a:gd name="T73" fmla="*/ 22 h 155"/>
                  <a:gd name="T74" fmla="*/ 41 w 276"/>
                  <a:gd name="T75" fmla="*/ 24 h 155"/>
                  <a:gd name="T76" fmla="*/ 37 w 276"/>
                  <a:gd name="T77" fmla="*/ 26 h 155"/>
                  <a:gd name="T78" fmla="*/ 34 w 276"/>
                  <a:gd name="T79" fmla="*/ 28 h 155"/>
                  <a:gd name="T80" fmla="*/ 31 w 276"/>
                  <a:gd name="T81" fmla="*/ 29 h 155"/>
                  <a:gd name="T82" fmla="*/ 27 w 276"/>
                  <a:gd name="T83" fmla="*/ 30 h 155"/>
                  <a:gd name="T84" fmla="*/ 23 w 276"/>
                  <a:gd name="T85" fmla="*/ 32 h 155"/>
                  <a:gd name="T86" fmla="*/ 19 w 276"/>
                  <a:gd name="T87" fmla="*/ 33 h 155"/>
                  <a:gd name="T88" fmla="*/ 16 w 276"/>
                  <a:gd name="T89" fmla="*/ 35 h 155"/>
                  <a:gd name="T90" fmla="*/ 14 w 276"/>
                  <a:gd name="T91" fmla="*/ 36 h 155"/>
                  <a:gd name="T92" fmla="*/ 11 w 276"/>
                  <a:gd name="T93" fmla="*/ 37 h 155"/>
                  <a:gd name="T94" fmla="*/ 9 w 276"/>
                  <a:gd name="T95" fmla="*/ 38 h 155"/>
                  <a:gd name="T96" fmla="*/ 6 w 276"/>
                  <a:gd name="T97" fmla="*/ 39 h 155"/>
                  <a:gd name="T98" fmla="*/ 4 w 276"/>
                  <a:gd name="T99" fmla="*/ 37 h 155"/>
                  <a:gd name="T100" fmla="*/ 3 w 276"/>
                  <a:gd name="T101" fmla="*/ 35 h 155"/>
                  <a:gd name="T102" fmla="*/ 1 w 276"/>
                  <a:gd name="T103" fmla="*/ 33 h 155"/>
                  <a:gd name="T104" fmla="*/ 0 w 276"/>
                  <a:gd name="T105" fmla="*/ 30 h 155"/>
                  <a:gd name="T106" fmla="*/ 0 w 276"/>
                  <a:gd name="T107" fmla="*/ 29 h 15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76"/>
                  <a:gd name="T163" fmla="*/ 0 h 155"/>
                  <a:gd name="T164" fmla="*/ 276 w 276"/>
                  <a:gd name="T165" fmla="*/ 155 h 15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76" h="155">
                    <a:moveTo>
                      <a:pt x="0" y="114"/>
                    </a:moveTo>
                    <a:lnTo>
                      <a:pt x="5" y="114"/>
                    </a:lnTo>
                    <a:lnTo>
                      <a:pt x="8" y="112"/>
                    </a:lnTo>
                    <a:lnTo>
                      <a:pt x="10" y="109"/>
                    </a:lnTo>
                    <a:lnTo>
                      <a:pt x="15" y="107"/>
                    </a:lnTo>
                    <a:lnTo>
                      <a:pt x="26" y="99"/>
                    </a:lnTo>
                    <a:lnTo>
                      <a:pt x="40" y="92"/>
                    </a:lnTo>
                    <a:lnTo>
                      <a:pt x="53" y="87"/>
                    </a:lnTo>
                    <a:lnTo>
                      <a:pt x="68" y="81"/>
                    </a:lnTo>
                    <a:lnTo>
                      <a:pt x="81" y="76"/>
                    </a:lnTo>
                    <a:lnTo>
                      <a:pt x="96" y="69"/>
                    </a:lnTo>
                    <a:lnTo>
                      <a:pt x="109" y="61"/>
                    </a:lnTo>
                    <a:lnTo>
                      <a:pt x="122" y="53"/>
                    </a:lnTo>
                    <a:lnTo>
                      <a:pt x="134" y="46"/>
                    </a:lnTo>
                    <a:lnTo>
                      <a:pt x="147" y="41"/>
                    </a:lnTo>
                    <a:lnTo>
                      <a:pt x="159" y="36"/>
                    </a:lnTo>
                    <a:lnTo>
                      <a:pt x="172" y="31"/>
                    </a:lnTo>
                    <a:lnTo>
                      <a:pt x="185" y="26"/>
                    </a:lnTo>
                    <a:lnTo>
                      <a:pt x="198" y="21"/>
                    </a:lnTo>
                    <a:lnTo>
                      <a:pt x="210" y="16"/>
                    </a:lnTo>
                    <a:lnTo>
                      <a:pt x="223" y="10"/>
                    </a:lnTo>
                    <a:lnTo>
                      <a:pt x="231" y="7"/>
                    </a:lnTo>
                    <a:lnTo>
                      <a:pt x="239" y="5"/>
                    </a:lnTo>
                    <a:lnTo>
                      <a:pt x="248" y="2"/>
                    </a:lnTo>
                    <a:lnTo>
                      <a:pt x="258" y="0"/>
                    </a:lnTo>
                    <a:lnTo>
                      <a:pt x="263" y="7"/>
                    </a:lnTo>
                    <a:lnTo>
                      <a:pt x="268" y="12"/>
                    </a:lnTo>
                    <a:lnTo>
                      <a:pt x="271" y="16"/>
                    </a:lnTo>
                    <a:lnTo>
                      <a:pt x="276" y="23"/>
                    </a:lnTo>
                    <a:lnTo>
                      <a:pt x="264" y="31"/>
                    </a:lnTo>
                    <a:lnTo>
                      <a:pt x="251" y="40"/>
                    </a:lnTo>
                    <a:lnTo>
                      <a:pt x="239" y="46"/>
                    </a:lnTo>
                    <a:lnTo>
                      <a:pt x="226" y="54"/>
                    </a:lnTo>
                    <a:lnTo>
                      <a:pt x="213" y="61"/>
                    </a:lnTo>
                    <a:lnTo>
                      <a:pt x="200" y="69"/>
                    </a:lnTo>
                    <a:lnTo>
                      <a:pt x="188" y="78"/>
                    </a:lnTo>
                    <a:lnTo>
                      <a:pt x="177" y="86"/>
                    </a:lnTo>
                    <a:lnTo>
                      <a:pt x="165" y="94"/>
                    </a:lnTo>
                    <a:lnTo>
                      <a:pt x="152" y="102"/>
                    </a:lnTo>
                    <a:lnTo>
                      <a:pt x="137" y="109"/>
                    </a:lnTo>
                    <a:lnTo>
                      <a:pt x="124" y="114"/>
                    </a:lnTo>
                    <a:lnTo>
                      <a:pt x="109" y="119"/>
                    </a:lnTo>
                    <a:lnTo>
                      <a:pt x="94" y="125"/>
                    </a:lnTo>
                    <a:lnTo>
                      <a:pt x="79" y="132"/>
                    </a:lnTo>
                    <a:lnTo>
                      <a:pt x="66" y="139"/>
                    </a:lnTo>
                    <a:lnTo>
                      <a:pt x="56" y="144"/>
                    </a:lnTo>
                    <a:lnTo>
                      <a:pt x="46" y="147"/>
                    </a:lnTo>
                    <a:lnTo>
                      <a:pt x="36" y="152"/>
                    </a:lnTo>
                    <a:lnTo>
                      <a:pt x="25" y="155"/>
                    </a:lnTo>
                    <a:lnTo>
                      <a:pt x="18" y="145"/>
                    </a:lnTo>
                    <a:lnTo>
                      <a:pt x="13" y="137"/>
                    </a:lnTo>
                    <a:lnTo>
                      <a:pt x="7" y="129"/>
                    </a:lnTo>
                    <a:lnTo>
                      <a:pt x="0" y="119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7F9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Freeform 24"/>
              <p:cNvSpPr>
                <a:spLocks/>
              </p:cNvSpPr>
              <p:nvPr/>
            </p:nvSpPr>
            <p:spPr bwMode="auto">
              <a:xfrm>
                <a:off x="765" y="2712"/>
                <a:ext cx="46" cy="46"/>
              </a:xfrm>
              <a:custGeom>
                <a:avLst/>
                <a:gdLst>
                  <a:gd name="T0" fmla="*/ 7 w 93"/>
                  <a:gd name="T1" fmla="*/ 3 h 92"/>
                  <a:gd name="T2" fmla="*/ 7 w 93"/>
                  <a:gd name="T3" fmla="*/ 3 h 92"/>
                  <a:gd name="T4" fmla="*/ 8 w 93"/>
                  <a:gd name="T5" fmla="*/ 3 h 92"/>
                  <a:gd name="T6" fmla="*/ 8 w 93"/>
                  <a:gd name="T7" fmla="*/ 3 h 92"/>
                  <a:gd name="T8" fmla="*/ 8 w 93"/>
                  <a:gd name="T9" fmla="*/ 3 h 92"/>
                  <a:gd name="T10" fmla="*/ 10 w 93"/>
                  <a:gd name="T11" fmla="*/ 2 h 92"/>
                  <a:gd name="T12" fmla="*/ 12 w 93"/>
                  <a:gd name="T13" fmla="*/ 1 h 92"/>
                  <a:gd name="T14" fmla="*/ 14 w 93"/>
                  <a:gd name="T15" fmla="*/ 0 h 92"/>
                  <a:gd name="T16" fmla="*/ 16 w 93"/>
                  <a:gd name="T17" fmla="*/ 1 h 92"/>
                  <a:gd name="T18" fmla="*/ 17 w 93"/>
                  <a:gd name="T19" fmla="*/ 2 h 92"/>
                  <a:gd name="T20" fmla="*/ 17 w 93"/>
                  <a:gd name="T21" fmla="*/ 2 h 92"/>
                  <a:gd name="T22" fmla="*/ 17 w 93"/>
                  <a:gd name="T23" fmla="*/ 3 h 92"/>
                  <a:gd name="T24" fmla="*/ 18 w 93"/>
                  <a:gd name="T25" fmla="*/ 3 h 92"/>
                  <a:gd name="T26" fmla="*/ 20 w 93"/>
                  <a:gd name="T27" fmla="*/ 6 h 92"/>
                  <a:gd name="T28" fmla="*/ 22 w 93"/>
                  <a:gd name="T29" fmla="*/ 9 h 92"/>
                  <a:gd name="T30" fmla="*/ 23 w 93"/>
                  <a:gd name="T31" fmla="*/ 12 h 92"/>
                  <a:gd name="T32" fmla="*/ 23 w 93"/>
                  <a:gd name="T33" fmla="*/ 15 h 92"/>
                  <a:gd name="T34" fmla="*/ 20 w 93"/>
                  <a:gd name="T35" fmla="*/ 16 h 92"/>
                  <a:gd name="T36" fmla="*/ 18 w 93"/>
                  <a:gd name="T37" fmla="*/ 18 h 92"/>
                  <a:gd name="T38" fmla="*/ 15 w 93"/>
                  <a:gd name="T39" fmla="*/ 19 h 92"/>
                  <a:gd name="T40" fmla="*/ 13 w 93"/>
                  <a:gd name="T41" fmla="*/ 20 h 92"/>
                  <a:gd name="T42" fmla="*/ 12 w 93"/>
                  <a:gd name="T43" fmla="*/ 21 h 92"/>
                  <a:gd name="T44" fmla="*/ 10 w 93"/>
                  <a:gd name="T45" fmla="*/ 22 h 92"/>
                  <a:gd name="T46" fmla="*/ 9 w 93"/>
                  <a:gd name="T47" fmla="*/ 23 h 92"/>
                  <a:gd name="T48" fmla="*/ 7 w 93"/>
                  <a:gd name="T49" fmla="*/ 23 h 92"/>
                  <a:gd name="T50" fmla="*/ 5 w 93"/>
                  <a:gd name="T51" fmla="*/ 21 h 92"/>
                  <a:gd name="T52" fmla="*/ 3 w 93"/>
                  <a:gd name="T53" fmla="*/ 18 h 92"/>
                  <a:gd name="T54" fmla="*/ 2 w 93"/>
                  <a:gd name="T55" fmla="*/ 15 h 92"/>
                  <a:gd name="T56" fmla="*/ 0 w 93"/>
                  <a:gd name="T57" fmla="*/ 12 h 92"/>
                  <a:gd name="T58" fmla="*/ 0 w 93"/>
                  <a:gd name="T59" fmla="*/ 9 h 92"/>
                  <a:gd name="T60" fmla="*/ 2 w 93"/>
                  <a:gd name="T61" fmla="*/ 7 h 92"/>
                  <a:gd name="T62" fmla="*/ 4 w 93"/>
                  <a:gd name="T63" fmla="*/ 5 h 92"/>
                  <a:gd name="T64" fmla="*/ 7 w 93"/>
                  <a:gd name="T65" fmla="*/ 3 h 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3"/>
                  <a:gd name="T100" fmla="*/ 0 h 92"/>
                  <a:gd name="T101" fmla="*/ 93 w 93"/>
                  <a:gd name="T102" fmla="*/ 92 h 9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3" h="92">
                    <a:moveTo>
                      <a:pt x="28" y="13"/>
                    </a:moveTo>
                    <a:lnTo>
                      <a:pt x="30" y="13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5" y="10"/>
                    </a:lnTo>
                    <a:lnTo>
                      <a:pt x="43" y="7"/>
                    </a:lnTo>
                    <a:lnTo>
                      <a:pt x="51" y="3"/>
                    </a:lnTo>
                    <a:lnTo>
                      <a:pt x="58" y="0"/>
                    </a:lnTo>
                    <a:lnTo>
                      <a:pt x="66" y="2"/>
                    </a:lnTo>
                    <a:lnTo>
                      <a:pt x="68" y="5"/>
                    </a:lnTo>
                    <a:lnTo>
                      <a:pt x="70" y="7"/>
                    </a:lnTo>
                    <a:lnTo>
                      <a:pt x="71" y="10"/>
                    </a:lnTo>
                    <a:lnTo>
                      <a:pt x="73" y="13"/>
                    </a:lnTo>
                    <a:lnTo>
                      <a:pt x="80" y="23"/>
                    </a:lnTo>
                    <a:lnTo>
                      <a:pt x="88" y="33"/>
                    </a:lnTo>
                    <a:lnTo>
                      <a:pt x="93" y="45"/>
                    </a:lnTo>
                    <a:lnTo>
                      <a:pt x="93" y="58"/>
                    </a:lnTo>
                    <a:lnTo>
                      <a:pt x="83" y="64"/>
                    </a:lnTo>
                    <a:lnTo>
                      <a:pt x="73" y="69"/>
                    </a:lnTo>
                    <a:lnTo>
                      <a:pt x="63" y="74"/>
                    </a:lnTo>
                    <a:lnTo>
                      <a:pt x="53" y="79"/>
                    </a:lnTo>
                    <a:lnTo>
                      <a:pt x="48" y="84"/>
                    </a:lnTo>
                    <a:lnTo>
                      <a:pt x="42" y="87"/>
                    </a:lnTo>
                    <a:lnTo>
                      <a:pt x="37" y="91"/>
                    </a:lnTo>
                    <a:lnTo>
                      <a:pt x="30" y="92"/>
                    </a:lnTo>
                    <a:lnTo>
                      <a:pt x="23" y="81"/>
                    </a:lnTo>
                    <a:lnTo>
                      <a:pt x="15" y="69"/>
                    </a:lnTo>
                    <a:lnTo>
                      <a:pt x="9" y="58"/>
                    </a:lnTo>
                    <a:lnTo>
                      <a:pt x="0" y="45"/>
                    </a:lnTo>
                    <a:lnTo>
                      <a:pt x="2" y="33"/>
                    </a:lnTo>
                    <a:lnTo>
                      <a:pt x="9" y="26"/>
                    </a:lnTo>
                    <a:lnTo>
                      <a:pt x="18" y="20"/>
                    </a:lnTo>
                    <a:lnTo>
                      <a:pt x="28" y="13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25"/>
              <p:cNvSpPr>
                <a:spLocks/>
              </p:cNvSpPr>
              <p:nvPr/>
            </p:nvSpPr>
            <p:spPr bwMode="auto">
              <a:xfrm>
                <a:off x="766" y="2230"/>
                <a:ext cx="101" cy="141"/>
              </a:xfrm>
              <a:custGeom>
                <a:avLst/>
                <a:gdLst>
                  <a:gd name="T0" fmla="*/ 7 w 201"/>
                  <a:gd name="T1" fmla="*/ 3 h 282"/>
                  <a:gd name="T2" fmla="*/ 11 w 201"/>
                  <a:gd name="T3" fmla="*/ 1 h 282"/>
                  <a:gd name="T4" fmla="*/ 14 w 201"/>
                  <a:gd name="T5" fmla="*/ 1 h 282"/>
                  <a:gd name="T6" fmla="*/ 14 w 201"/>
                  <a:gd name="T7" fmla="*/ 2 h 282"/>
                  <a:gd name="T8" fmla="*/ 16 w 201"/>
                  <a:gd name="T9" fmla="*/ 4 h 282"/>
                  <a:gd name="T10" fmla="*/ 17 w 201"/>
                  <a:gd name="T11" fmla="*/ 6 h 282"/>
                  <a:gd name="T12" fmla="*/ 19 w 201"/>
                  <a:gd name="T13" fmla="*/ 8 h 282"/>
                  <a:gd name="T14" fmla="*/ 20 w 201"/>
                  <a:gd name="T15" fmla="*/ 9 h 282"/>
                  <a:gd name="T16" fmla="*/ 22 w 201"/>
                  <a:gd name="T17" fmla="*/ 12 h 282"/>
                  <a:gd name="T18" fmla="*/ 26 w 201"/>
                  <a:gd name="T19" fmla="*/ 17 h 282"/>
                  <a:gd name="T20" fmla="*/ 28 w 201"/>
                  <a:gd name="T21" fmla="*/ 23 h 282"/>
                  <a:gd name="T22" fmla="*/ 32 w 201"/>
                  <a:gd name="T23" fmla="*/ 29 h 282"/>
                  <a:gd name="T24" fmla="*/ 36 w 201"/>
                  <a:gd name="T25" fmla="*/ 36 h 282"/>
                  <a:gd name="T26" fmla="*/ 41 w 201"/>
                  <a:gd name="T27" fmla="*/ 43 h 282"/>
                  <a:gd name="T28" fmla="*/ 46 w 201"/>
                  <a:gd name="T29" fmla="*/ 50 h 282"/>
                  <a:gd name="T30" fmla="*/ 50 w 201"/>
                  <a:gd name="T31" fmla="*/ 58 h 282"/>
                  <a:gd name="T32" fmla="*/ 49 w 201"/>
                  <a:gd name="T33" fmla="*/ 64 h 282"/>
                  <a:gd name="T34" fmla="*/ 47 w 201"/>
                  <a:gd name="T35" fmla="*/ 66 h 282"/>
                  <a:gd name="T36" fmla="*/ 43 w 201"/>
                  <a:gd name="T37" fmla="*/ 68 h 282"/>
                  <a:gd name="T38" fmla="*/ 40 w 201"/>
                  <a:gd name="T39" fmla="*/ 70 h 282"/>
                  <a:gd name="T40" fmla="*/ 37 w 201"/>
                  <a:gd name="T41" fmla="*/ 70 h 282"/>
                  <a:gd name="T42" fmla="*/ 36 w 201"/>
                  <a:gd name="T43" fmla="*/ 68 h 282"/>
                  <a:gd name="T44" fmla="*/ 34 w 201"/>
                  <a:gd name="T45" fmla="*/ 64 h 282"/>
                  <a:gd name="T46" fmla="*/ 31 w 201"/>
                  <a:gd name="T47" fmla="*/ 55 h 282"/>
                  <a:gd name="T48" fmla="*/ 27 w 201"/>
                  <a:gd name="T49" fmla="*/ 50 h 282"/>
                  <a:gd name="T50" fmla="*/ 23 w 201"/>
                  <a:gd name="T51" fmla="*/ 45 h 282"/>
                  <a:gd name="T52" fmla="*/ 20 w 201"/>
                  <a:gd name="T53" fmla="*/ 40 h 282"/>
                  <a:gd name="T54" fmla="*/ 17 w 201"/>
                  <a:gd name="T55" fmla="*/ 35 h 282"/>
                  <a:gd name="T56" fmla="*/ 14 w 201"/>
                  <a:gd name="T57" fmla="*/ 29 h 282"/>
                  <a:gd name="T58" fmla="*/ 10 w 201"/>
                  <a:gd name="T59" fmla="*/ 24 h 282"/>
                  <a:gd name="T60" fmla="*/ 7 w 201"/>
                  <a:gd name="T61" fmla="*/ 18 h 282"/>
                  <a:gd name="T62" fmla="*/ 4 w 201"/>
                  <a:gd name="T63" fmla="*/ 12 h 282"/>
                  <a:gd name="T64" fmla="*/ 2 w 201"/>
                  <a:gd name="T65" fmla="*/ 9 h 282"/>
                  <a:gd name="T66" fmla="*/ 0 w 201"/>
                  <a:gd name="T67" fmla="*/ 9 h 282"/>
                  <a:gd name="T68" fmla="*/ 0 w 201"/>
                  <a:gd name="T69" fmla="*/ 6 h 282"/>
                  <a:gd name="T70" fmla="*/ 3 w 201"/>
                  <a:gd name="T71" fmla="*/ 4 h 28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01"/>
                  <a:gd name="T109" fmla="*/ 0 h 282"/>
                  <a:gd name="T110" fmla="*/ 201 w 201"/>
                  <a:gd name="T111" fmla="*/ 282 h 28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01" h="282">
                    <a:moveTo>
                      <a:pt x="16" y="13"/>
                    </a:moveTo>
                    <a:lnTo>
                      <a:pt x="26" y="10"/>
                    </a:lnTo>
                    <a:lnTo>
                      <a:pt x="35" y="6"/>
                    </a:lnTo>
                    <a:lnTo>
                      <a:pt x="43" y="1"/>
                    </a:lnTo>
                    <a:lnTo>
                      <a:pt x="53" y="0"/>
                    </a:lnTo>
                    <a:lnTo>
                      <a:pt x="56" y="1"/>
                    </a:lnTo>
                    <a:lnTo>
                      <a:pt x="56" y="3"/>
                    </a:lnTo>
                    <a:lnTo>
                      <a:pt x="56" y="6"/>
                    </a:lnTo>
                    <a:lnTo>
                      <a:pt x="56" y="10"/>
                    </a:lnTo>
                    <a:lnTo>
                      <a:pt x="61" y="14"/>
                    </a:lnTo>
                    <a:lnTo>
                      <a:pt x="64" y="19"/>
                    </a:lnTo>
                    <a:lnTo>
                      <a:pt x="68" y="24"/>
                    </a:lnTo>
                    <a:lnTo>
                      <a:pt x="73" y="29"/>
                    </a:lnTo>
                    <a:lnTo>
                      <a:pt x="74" y="31"/>
                    </a:lnTo>
                    <a:lnTo>
                      <a:pt x="78" y="34"/>
                    </a:lnTo>
                    <a:lnTo>
                      <a:pt x="79" y="36"/>
                    </a:lnTo>
                    <a:lnTo>
                      <a:pt x="81" y="39"/>
                    </a:lnTo>
                    <a:lnTo>
                      <a:pt x="87" y="49"/>
                    </a:lnTo>
                    <a:lnTo>
                      <a:pt x="96" y="57"/>
                    </a:lnTo>
                    <a:lnTo>
                      <a:pt x="102" y="66"/>
                    </a:lnTo>
                    <a:lnTo>
                      <a:pt x="106" y="77"/>
                    </a:lnTo>
                    <a:lnTo>
                      <a:pt x="112" y="90"/>
                    </a:lnTo>
                    <a:lnTo>
                      <a:pt x="119" y="102"/>
                    </a:lnTo>
                    <a:lnTo>
                      <a:pt x="125" y="115"/>
                    </a:lnTo>
                    <a:lnTo>
                      <a:pt x="134" y="127"/>
                    </a:lnTo>
                    <a:lnTo>
                      <a:pt x="144" y="142"/>
                    </a:lnTo>
                    <a:lnTo>
                      <a:pt x="152" y="158"/>
                    </a:lnTo>
                    <a:lnTo>
                      <a:pt x="162" y="173"/>
                    </a:lnTo>
                    <a:lnTo>
                      <a:pt x="173" y="188"/>
                    </a:lnTo>
                    <a:lnTo>
                      <a:pt x="183" y="201"/>
                    </a:lnTo>
                    <a:lnTo>
                      <a:pt x="193" y="214"/>
                    </a:lnTo>
                    <a:lnTo>
                      <a:pt x="200" y="231"/>
                    </a:lnTo>
                    <a:lnTo>
                      <a:pt x="201" y="247"/>
                    </a:lnTo>
                    <a:lnTo>
                      <a:pt x="196" y="254"/>
                    </a:lnTo>
                    <a:lnTo>
                      <a:pt x="191" y="259"/>
                    </a:lnTo>
                    <a:lnTo>
                      <a:pt x="185" y="262"/>
                    </a:lnTo>
                    <a:lnTo>
                      <a:pt x="178" y="265"/>
                    </a:lnTo>
                    <a:lnTo>
                      <a:pt x="172" y="269"/>
                    </a:lnTo>
                    <a:lnTo>
                      <a:pt x="165" y="272"/>
                    </a:lnTo>
                    <a:lnTo>
                      <a:pt x="158" y="277"/>
                    </a:lnTo>
                    <a:lnTo>
                      <a:pt x="152" y="282"/>
                    </a:lnTo>
                    <a:lnTo>
                      <a:pt x="147" y="280"/>
                    </a:lnTo>
                    <a:lnTo>
                      <a:pt x="145" y="277"/>
                    </a:lnTo>
                    <a:lnTo>
                      <a:pt x="144" y="272"/>
                    </a:lnTo>
                    <a:lnTo>
                      <a:pt x="142" y="269"/>
                    </a:lnTo>
                    <a:lnTo>
                      <a:pt x="135" y="254"/>
                    </a:lnTo>
                    <a:lnTo>
                      <a:pt x="130" y="237"/>
                    </a:lnTo>
                    <a:lnTo>
                      <a:pt x="122" y="221"/>
                    </a:lnTo>
                    <a:lnTo>
                      <a:pt x="112" y="208"/>
                    </a:lnTo>
                    <a:lnTo>
                      <a:pt x="106" y="199"/>
                    </a:lnTo>
                    <a:lnTo>
                      <a:pt x="97" y="189"/>
                    </a:lnTo>
                    <a:lnTo>
                      <a:pt x="91" y="181"/>
                    </a:lnTo>
                    <a:lnTo>
                      <a:pt x="84" y="171"/>
                    </a:lnTo>
                    <a:lnTo>
                      <a:pt x="78" y="161"/>
                    </a:lnTo>
                    <a:lnTo>
                      <a:pt x="71" y="151"/>
                    </a:lnTo>
                    <a:lnTo>
                      <a:pt x="66" y="140"/>
                    </a:lnTo>
                    <a:lnTo>
                      <a:pt x="61" y="128"/>
                    </a:lnTo>
                    <a:lnTo>
                      <a:pt x="54" y="117"/>
                    </a:lnTo>
                    <a:lnTo>
                      <a:pt x="46" y="105"/>
                    </a:lnTo>
                    <a:lnTo>
                      <a:pt x="40" y="94"/>
                    </a:lnTo>
                    <a:lnTo>
                      <a:pt x="31" y="82"/>
                    </a:lnTo>
                    <a:lnTo>
                      <a:pt x="25" y="71"/>
                    </a:lnTo>
                    <a:lnTo>
                      <a:pt x="18" y="59"/>
                    </a:lnTo>
                    <a:lnTo>
                      <a:pt x="13" y="46"/>
                    </a:lnTo>
                    <a:lnTo>
                      <a:pt x="7" y="34"/>
                    </a:lnTo>
                    <a:lnTo>
                      <a:pt x="5" y="33"/>
                    </a:lnTo>
                    <a:lnTo>
                      <a:pt x="2" y="33"/>
                    </a:lnTo>
                    <a:lnTo>
                      <a:pt x="0" y="33"/>
                    </a:lnTo>
                    <a:lnTo>
                      <a:pt x="0" y="31"/>
                    </a:lnTo>
                    <a:lnTo>
                      <a:pt x="0" y="24"/>
                    </a:lnTo>
                    <a:lnTo>
                      <a:pt x="5" y="19"/>
                    </a:lnTo>
                    <a:lnTo>
                      <a:pt x="12" y="16"/>
                    </a:lnTo>
                    <a:lnTo>
                      <a:pt x="16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Freeform 26"/>
              <p:cNvSpPr>
                <a:spLocks/>
              </p:cNvSpPr>
              <p:nvPr/>
            </p:nvSpPr>
            <p:spPr bwMode="auto">
              <a:xfrm>
                <a:off x="797" y="2759"/>
                <a:ext cx="42" cy="41"/>
              </a:xfrm>
              <a:custGeom>
                <a:avLst/>
                <a:gdLst>
                  <a:gd name="T0" fmla="*/ 10 w 84"/>
                  <a:gd name="T1" fmla="*/ 0 h 83"/>
                  <a:gd name="T2" fmla="*/ 12 w 84"/>
                  <a:gd name="T3" fmla="*/ 0 h 83"/>
                  <a:gd name="T4" fmla="*/ 14 w 84"/>
                  <a:gd name="T5" fmla="*/ 0 h 83"/>
                  <a:gd name="T6" fmla="*/ 15 w 84"/>
                  <a:gd name="T7" fmla="*/ 0 h 83"/>
                  <a:gd name="T8" fmla="*/ 17 w 84"/>
                  <a:gd name="T9" fmla="*/ 0 h 83"/>
                  <a:gd name="T10" fmla="*/ 19 w 84"/>
                  <a:gd name="T11" fmla="*/ 3 h 83"/>
                  <a:gd name="T12" fmla="*/ 20 w 84"/>
                  <a:gd name="T13" fmla="*/ 7 h 83"/>
                  <a:gd name="T14" fmla="*/ 21 w 84"/>
                  <a:gd name="T15" fmla="*/ 10 h 83"/>
                  <a:gd name="T16" fmla="*/ 21 w 84"/>
                  <a:gd name="T17" fmla="*/ 13 h 83"/>
                  <a:gd name="T18" fmla="*/ 18 w 84"/>
                  <a:gd name="T19" fmla="*/ 14 h 83"/>
                  <a:gd name="T20" fmla="*/ 15 w 84"/>
                  <a:gd name="T21" fmla="*/ 17 h 83"/>
                  <a:gd name="T22" fmla="*/ 13 w 84"/>
                  <a:gd name="T23" fmla="*/ 19 h 83"/>
                  <a:gd name="T24" fmla="*/ 10 w 84"/>
                  <a:gd name="T25" fmla="*/ 20 h 83"/>
                  <a:gd name="T26" fmla="*/ 8 w 84"/>
                  <a:gd name="T27" fmla="*/ 20 h 83"/>
                  <a:gd name="T28" fmla="*/ 6 w 84"/>
                  <a:gd name="T29" fmla="*/ 17 h 83"/>
                  <a:gd name="T30" fmla="*/ 3 w 84"/>
                  <a:gd name="T31" fmla="*/ 14 h 83"/>
                  <a:gd name="T32" fmla="*/ 2 w 84"/>
                  <a:gd name="T33" fmla="*/ 12 h 83"/>
                  <a:gd name="T34" fmla="*/ 1 w 84"/>
                  <a:gd name="T35" fmla="*/ 8 h 83"/>
                  <a:gd name="T36" fmla="*/ 1 w 84"/>
                  <a:gd name="T37" fmla="*/ 7 h 83"/>
                  <a:gd name="T38" fmla="*/ 0 w 84"/>
                  <a:gd name="T39" fmla="*/ 7 h 83"/>
                  <a:gd name="T40" fmla="*/ 0 w 84"/>
                  <a:gd name="T41" fmla="*/ 6 h 83"/>
                  <a:gd name="T42" fmla="*/ 1 w 84"/>
                  <a:gd name="T43" fmla="*/ 5 h 83"/>
                  <a:gd name="T44" fmla="*/ 3 w 84"/>
                  <a:gd name="T45" fmla="*/ 4 h 83"/>
                  <a:gd name="T46" fmla="*/ 6 w 84"/>
                  <a:gd name="T47" fmla="*/ 3 h 83"/>
                  <a:gd name="T48" fmla="*/ 8 w 84"/>
                  <a:gd name="T49" fmla="*/ 2 h 83"/>
                  <a:gd name="T50" fmla="*/ 10 w 84"/>
                  <a:gd name="T51" fmla="*/ 0 h 8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84"/>
                  <a:gd name="T79" fmla="*/ 0 h 83"/>
                  <a:gd name="T80" fmla="*/ 84 w 84"/>
                  <a:gd name="T81" fmla="*/ 83 h 8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84" h="83">
                    <a:moveTo>
                      <a:pt x="40" y="3"/>
                    </a:moveTo>
                    <a:lnTo>
                      <a:pt x="46" y="2"/>
                    </a:lnTo>
                    <a:lnTo>
                      <a:pt x="55" y="0"/>
                    </a:lnTo>
                    <a:lnTo>
                      <a:pt x="61" y="2"/>
                    </a:lnTo>
                    <a:lnTo>
                      <a:pt x="68" y="3"/>
                    </a:lnTo>
                    <a:lnTo>
                      <a:pt x="73" y="15"/>
                    </a:lnTo>
                    <a:lnTo>
                      <a:pt x="78" y="28"/>
                    </a:lnTo>
                    <a:lnTo>
                      <a:pt x="83" y="40"/>
                    </a:lnTo>
                    <a:lnTo>
                      <a:pt x="84" y="53"/>
                    </a:lnTo>
                    <a:lnTo>
                      <a:pt x="71" y="59"/>
                    </a:lnTo>
                    <a:lnTo>
                      <a:pt x="61" y="68"/>
                    </a:lnTo>
                    <a:lnTo>
                      <a:pt x="50" y="76"/>
                    </a:lnTo>
                    <a:lnTo>
                      <a:pt x="38" y="83"/>
                    </a:lnTo>
                    <a:lnTo>
                      <a:pt x="30" y="83"/>
                    </a:lnTo>
                    <a:lnTo>
                      <a:pt x="22" y="71"/>
                    </a:lnTo>
                    <a:lnTo>
                      <a:pt x="13" y="59"/>
                    </a:lnTo>
                    <a:lnTo>
                      <a:pt x="7" y="48"/>
                    </a:lnTo>
                    <a:lnTo>
                      <a:pt x="3" y="33"/>
                    </a:lnTo>
                    <a:lnTo>
                      <a:pt x="2" y="31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12" y="18"/>
                    </a:lnTo>
                    <a:lnTo>
                      <a:pt x="22" y="13"/>
                    </a:lnTo>
                    <a:lnTo>
                      <a:pt x="30" y="8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" name="Freeform 27"/>
              <p:cNvSpPr>
                <a:spLocks/>
              </p:cNvSpPr>
              <p:nvPr/>
            </p:nvSpPr>
            <p:spPr bwMode="auto">
              <a:xfrm>
                <a:off x="817" y="2688"/>
                <a:ext cx="43" cy="43"/>
              </a:xfrm>
              <a:custGeom>
                <a:avLst/>
                <a:gdLst>
                  <a:gd name="T0" fmla="*/ 3 w 86"/>
                  <a:gd name="T1" fmla="*/ 6 h 88"/>
                  <a:gd name="T2" fmla="*/ 5 w 86"/>
                  <a:gd name="T3" fmla="*/ 5 h 88"/>
                  <a:gd name="T4" fmla="*/ 8 w 86"/>
                  <a:gd name="T5" fmla="*/ 3 h 88"/>
                  <a:gd name="T6" fmla="*/ 11 w 86"/>
                  <a:gd name="T7" fmla="*/ 1 h 88"/>
                  <a:gd name="T8" fmla="*/ 13 w 86"/>
                  <a:gd name="T9" fmla="*/ 0 h 88"/>
                  <a:gd name="T10" fmla="*/ 15 w 86"/>
                  <a:gd name="T11" fmla="*/ 1 h 88"/>
                  <a:gd name="T12" fmla="*/ 16 w 86"/>
                  <a:gd name="T13" fmla="*/ 2 h 88"/>
                  <a:gd name="T14" fmla="*/ 17 w 86"/>
                  <a:gd name="T15" fmla="*/ 3 h 88"/>
                  <a:gd name="T16" fmla="*/ 18 w 86"/>
                  <a:gd name="T17" fmla="*/ 4 h 88"/>
                  <a:gd name="T18" fmla="*/ 19 w 86"/>
                  <a:gd name="T19" fmla="*/ 6 h 88"/>
                  <a:gd name="T20" fmla="*/ 20 w 86"/>
                  <a:gd name="T21" fmla="*/ 8 h 88"/>
                  <a:gd name="T22" fmla="*/ 21 w 86"/>
                  <a:gd name="T23" fmla="*/ 10 h 88"/>
                  <a:gd name="T24" fmla="*/ 22 w 86"/>
                  <a:gd name="T25" fmla="*/ 12 h 88"/>
                  <a:gd name="T26" fmla="*/ 22 w 86"/>
                  <a:gd name="T27" fmla="*/ 13 h 88"/>
                  <a:gd name="T28" fmla="*/ 22 w 86"/>
                  <a:gd name="T29" fmla="*/ 14 h 88"/>
                  <a:gd name="T30" fmla="*/ 21 w 86"/>
                  <a:gd name="T31" fmla="*/ 14 h 88"/>
                  <a:gd name="T32" fmla="*/ 20 w 86"/>
                  <a:gd name="T33" fmla="*/ 15 h 88"/>
                  <a:gd name="T34" fmla="*/ 19 w 86"/>
                  <a:gd name="T35" fmla="*/ 16 h 88"/>
                  <a:gd name="T36" fmla="*/ 17 w 86"/>
                  <a:gd name="T37" fmla="*/ 18 h 88"/>
                  <a:gd name="T38" fmla="*/ 15 w 86"/>
                  <a:gd name="T39" fmla="*/ 19 h 88"/>
                  <a:gd name="T40" fmla="*/ 13 w 86"/>
                  <a:gd name="T41" fmla="*/ 20 h 88"/>
                  <a:gd name="T42" fmla="*/ 11 w 86"/>
                  <a:gd name="T43" fmla="*/ 21 h 88"/>
                  <a:gd name="T44" fmla="*/ 10 w 86"/>
                  <a:gd name="T45" fmla="*/ 21 h 88"/>
                  <a:gd name="T46" fmla="*/ 9 w 86"/>
                  <a:gd name="T47" fmla="*/ 21 h 88"/>
                  <a:gd name="T48" fmla="*/ 7 w 86"/>
                  <a:gd name="T49" fmla="*/ 21 h 88"/>
                  <a:gd name="T50" fmla="*/ 5 w 86"/>
                  <a:gd name="T51" fmla="*/ 18 h 88"/>
                  <a:gd name="T52" fmla="*/ 2 w 86"/>
                  <a:gd name="T53" fmla="*/ 15 h 88"/>
                  <a:gd name="T54" fmla="*/ 0 w 86"/>
                  <a:gd name="T55" fmla="*/ 11 h 88"/>
                  <a:gd name="T56" fmla="*/ 1 w 86"/>
                  <a:gd name="T57" fmla="*/ 7 h 88"/>
                  <a:gd name="T58" fmla="*/ 3 w 86"/>
                  <a:gd name="T59" fmla="*/ 6 h 8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86"/>
                  <a:gd name="T91" fmla="*/ 0 h 88"/>
                  <a:gd name="T92" fmla="*/ 86 w 86"/>
                  <a:gd name="T93" fmla="*/ 88 h 8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86" h="88">
                    <a:moveTo>
                      <a:pt x="10" y="27"/>
                    </a:moveTo>
                    <a:lnTo>
                      <a:pt x="20" y="20"/>
                    </a:lnTo>
                    <a:lnTo>
                      <a:pt x="32" y="13"/>
                    </a:lnTo>
                    <a:lnTo>
                      <a:pt x="42" y="7"/>
                    </a:lnTo>
                    <a:lnTo>
                      <a:pt x="53" y="0"/>
                    </a:lnTo>
                    <a:lnTo>
                      <a:pt x="58" y="4"/>
                    </a:lnTo>
                    <a:lnTo>
                      <a:pt x="63" y="8"/>
                    </a:lnTo>
                    <a:lnTo>
                      <a:pt x="66" y="13"/>
                    </a:lnTo>
                    <a:lnTo>
                      <a:pt x="71" y="17"/>
                    </a:lnTo>
                    <a:lnTo>
                      <a:pt x="76" y="25"/>
                    </a:lnTo>
                    <a:lnTo>
                      <a:pt x="80" y="33"/>
                    </a:lnTo>
                    <a:lnTo>
                      <a:pt x="81" y="41"/>
                    </a:lnTo>
                    <a:lnTo>
                      <a:pt x="85" y="50"/>
                    </a:lnTo>
                    <a:lnTo>
                      <a:pt x="86" y="53"/>
                    </a:lnTo>
                    <a:lnTo>
                      <a:pt x="85" y="58"/>
                    </a:lnTo>
                    <a:lnTo>
                      <a:pt x="83" y="60"/>
                    </a:lnTo>
                    <a:lnTo>
                      <a:pt x="80" y="61"/>
                    </a:lnTo>
                    <a:lnTo>
                      <a:pt x="73" y="68"/>
                    </a:lnTo>
                    <a:lnTo>
                      <a:pt x="65" y="73"/>
                    </a:lnTo>
                    <a:lnTo>
                      <a:pt x="58" y="78"/>
                    </a:lnTo>
                    <a:lnTo>
                      <a:pt x="50" y="83"/>
                    </a:lnTo>
                    <a:lnTo>
                      <a:pt x="45" y="86"/>
                    </a:lnTo>
                    <a:lnTo>
                      <a:pt x="40" y="88"/>
                    </a:lnTo>
                    <a:lnTo>
                      <a:pt x="33" y="88"/>
                    </a:lnTo>
                    <a:lnTo>
                      <a:pt x="27" y="86"/>
                    </a:lnTo>
                    <a:lnTo>
                      <a:pt x="17" y="74"/>
                    </a:lnTo>
                    <a:lnTo>
                      <a:pt x="7" y="61"/>
                    </a:lnTo>
                    <a:lnTo>
                      <a:pt x="0" y="48"/>
                    </a:lnTo>
                    <a:lnTo>
                      <a:pt x="2" y="30"/>
                    </a:lnTo>
                    <a:lnTo>
                      <a:pt x="10" y="27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Freeform 28"/>
              <p:cNvSpPr>
                <a:spLocks/>
              </p:cNvSpPr>
              <p:nvPr/>
            </p:nvSpPr>
            <p:spPr bwMode="auto">
              <a:xfrm>
                <a:off x="826" y="2801"/>
                <a:ext cx="55" cy="47"/>
              </a:xfrm>
              <a:custGeom>
                <a:avLst/>
                <a:gdLst>
                  <a:gd name="T0" fmla="*/ 5 w 109"/>
                  <a:gd name="T1" fmla="*/ 5 h 92"/>
                  <a:gd name="T2" fmla="*/ 8 w 109"/>
                  <a:gd name="T3" fmla="*/ 4 h 92"/>
                  <a:gd name="T4" fmla="*/ 11 w 109"/>
                  <a:gd name="T5" fmla="*/ 2 h 92"/>
                  <a:gd name="T6" fmla="*/ 13 w 109"/>
                  <a:gd name="T7" fmla="*/ 1 h 92"/>
                  <a:gd name="T8" fmla="*/ 16 w 109"/>
                  <a:gd name="T9" fmla="*/ 0 h 92"/>
                  <a:gd name="T10" fmla="*/ 17 w 109"/>
                  <a:gd name="T11" fmla="*/ 1 h 92"/>
                  <a:gd name="T12" fmla="*/ 18 w 109"/>
                  <a:gd name="T13" fmla="*/ 2 h 92"/>
                  <a:gd name="T14" fmla="*/ 19 w 109"/>
                  <a:gd name="T15" fmla="*/ 3 h 92"/>
                  <a:gd name="T16" fmla="*/ 19 w 109"/>
                  <a:gd name="T17" fmla="*/ 4 h 92"/>
                  <a:gd name="T18" fmla="*/ 21 w 109"/>
                  <a:gd name="T19" fmla="*/ 6 h 92"/>
                  <a:gd name="T20" fmla="*/ 22 w 109"/>
                  <a:gd name="T21" fmla="*/ 8 h 92"/>
                  <a:gd name="T22" fmla="*/ 24 w 109"/>
                  <a:gd name="T23" fmla="*/ 9 h 92"/>
                  <a:gd name="T24" fmla="*/ 27 w 109"/>
                  <a:gd name="T25" fmla="*/ 11 h 92"/>
                  <a:gd name="T26" fmla="*/ 27 w 109"/>
                  <a:gd name="T27" fmla="*/ 11 h 92"/>
                  <a:gd name="T28" fmla="*/ 28 w 109"/>
                  <a:gd name="T29" fmla="*/ 13 h 92"/>
                  <a:gd name="T30" fmla="*/ 28 w 109"/>
                  <a:gd name="T31" fmla="*/ 13 h 92"/>
                  <a:gd name="T32" fmla="*/ 27 w 109"/>
                  <a:gd name="T33" fmla="*/ 14 h 92"/>
                  <a:gd name="T34" fmla="*/ 24 w 109"/>
                  <a:gd name="T35" fmla="*/ 17 h 92"/>
                  <a:gd name="T36" fmla="*/ 22 w 109"/>
                  <a:gd name="T37" fmla="*/ 19 h 92"/>
                  <a:gd name="T38" fmla="*/ 19 w 109"/>
                  <a:gd name="T39" fmla="*/ 22 h 92"/>
                  <a:gd name="T40" fmla="*/ 15 w 109"/>
                  <a:gd name="T41" fmla="*/ 24 h 92"/>
                  <a:gd name="T42" fmla="*/ 13 w 109"/>
                  <a:gd name="T43" fmla="*/ 23 h 92"/>
                  <a:gd name="T44" fmla="*/ 11 w 109"/>
                  <a:gd name="T45" fmla="*/ 21 h 92"/>
                  <a:gd name="T46" fmla="*/ 10 w 109"/>
                  <a:gd name="T47" fmla="*/ 19 h 92"/>
                  <a:gd name="T48" fmla="*/ 8 w 109"/>
                  <a:gd name="T49" fmla="*/ 17 h 92"/>
                  <a:gd name="T50" fmla="*/ 6 w 109"/>
                  <a:gd name="T51" fmla="*/ 15 h 92"/>
                  <a:gd name="T52" fmla="*/ 4 w 109"/>
                  <a:gd name="T53" fmla="*/ 14 h 92"/>
                  <a:gd name="T54" fmla="*/ 2 w 109"/>
                  <a:gd name="T55" fmla="*/ 13 h 92"/>
                  <a:gd name="T56" fmla="*/ 0 w 109"/>
                  <a:gd name="T57" fmla="*/ 10 h 92"/>
                  <a:gd name="T58" fmla="*/ 1 w 109"/>
                  <a:gd name="T59" fmla="*/ 9 h 92"/>
                  <a:gd name="T60" fmla="*/ 2 w 109"/>
                  <a:gd name="T61" fmla="*/ 7 h 92"/>
                  <a:gd name="T62" fmla="*/ 3 w 109"/>
                  <a:gd name="T63" fmla="*/ 7 h 92"/>
                  <a:gd name="T64" fmla="*/ 5 w 109"/>
                  <a:gd name="T65" fmla="*/ 5 h 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9"/>
                  <a:gd name="T100" fmla="*/ 0 h 92"/>
                  <a:gd name="T101" fmla="*/ 109 w 109"/>
                  <a:gd name="T102" fmla="*/ 92 h 9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9" h="92">
                    <a:moveTo>
                      <a:pt x="19" y="20"/>
                    </a:moveTo>
                    <a:lnTo>
                      <a:pt x="30" y="13"/>
                    </a:lnTo>
                    <a:lnTo>
                      <a:pt x="42" y="8"/>
                    </a:lnTo>
                    <a:lnTo>
                      <a:pt x="52" y="3"/>
                    </a:lnTo>
                    <a:lnTo>
                      <a:pt x="63" y="0"/>
                    </a:lnTo>
                    <a:lnTo>
                      <a:pt x="68" y="2"/>
                    </a:lnTo>
                    <a:lnTo>
                      <a:pt x="71" y="5"/>
                    </a:lnTo>
                    <a:lnTo>
                      <a:pt x="73" y="10"/>
                    </a:lnTo>
                    <a:lnTo>
                      <a:pt x="75" y="15"/>
                    </a:lnTo>
                    <a:lnTo>
                      <a:pt x="81" y="23"/>
                    </a:lnTo>
                    <a:lnTo>
                      <a:pt x="88" y="31"/>
                    </a:lnTo>
                    <a:lnTo>
                      <a:pt x="96" y="36"/>
                    </a:lnTo>
                    <a:lnTo>
                      <a:pt x="105" y="43"/>
                    </a:lnTo>
                    <a:lnTo>
                      <a:pt x="106" y="44"/>
                    </a:lnTo>
                    <a:lnTo>
                      <a:pt x="109" y="48"/>
                    </a:lnTo>
                    <a:lnTo>
                      <a:pt x="109" y="51"/>
                    </a:lnTo>
                    <a:lnTo>
                      <a:pt x="108" y="54"/>
                    </a:lnTo>
                    <a:lnTo>
                      <a:pt x="96" y="64"/>
                    </a:lnTo>
                    <a:lnTo>
                      <a:pt x="85" y="74"/>
                    </a:lnTo>
                    <a:lnTo>
                      <a:pt x="73" y="84"/>
                    </a:lnTo>
                    <a:lnTo>
                      <a:pt x="60" y="92"/>
                    </a:lnTo>
                    <a:lnTo>
                      <a:pt x="50" y="89"/>
                    </a:lnTo>
                    <a:lnTo>
                      <a:pt x="43" y="81"/>
                    </a:lnTo>
                    <a:lnTo>
                      <a:pt x="38" y="72"/>
                    </a:lnTo>
                    <a:lnTo>
                      <a:pt x="30" y="66"/>
                    </a:lnTo>
                    <a:lnTo>
                      <a:pt x="22" y="59"/>
                    </a:lnTo>
                    <a:lnTo>
                      <a:pt x="14" y="54"/>
                    </a:lnTo>
                    <a:lnTo>
                      <a:pt x="7" y="48"/>
                    </a:lnTo>
                    <a:lnTo>
                      <a:pt x="0" y="39"/>
                    </a:lnTo>
                    <a:lnTo>
                      <a:pt x="2" y="33"/>
                    </a:lnTo>
                    <a:lnTo>
                      <a:pt x="7" y="28"/>
                    </a:lnTo>
                    <a:lnTo>
                      <a:pt x="12" y="25"/>
                    </a:lnTo>
                    <a:lnTo>
                      <a:pt x="19" y="20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29"/>
              <p:cNvSpPr>
                <a:spLocks/>
              </p:cNvSpPr>
              <p:nvPr/>
            </p:nvSpPr>
            <p:spPr bwMode="auto">
              <a:xfrm>
                <a:off x="846" y="2733"/>
                <a:ext cx="45" cy="46"/>
              </a:xfrm>
              <a:custGeom>
                <a:avLst/>
                <a:gdLst>
                  <a:gd name="T0" fmla="*/ 2 w 91"/>
                  <a:gd name="T1" fmla="*/ 6 h 92"/>
                  <a:gd name="T2" fmla="*/ 5 w 91"/>
                  <a:gd name="T3" fmla="*/ 4 h 92"/>
                  <a:gd name="T4" fmla="*/ 8 w 91"/>
                  <a:gd name="T5" fmla="*/ 3 h 92"/>
                  <a:gd name="T6" fmla="*/ 11 w 91"/>
                  <a:gd name="T7" fmla="*/ 2 h 92"/>
                  <a:gd name="T8" fmla="*/ 14 w 91"/>
                  <a:gd name="T9" fmla="*/ 0 h 92"/>
                  <a:gd name="T10" fmla="*/ 15 w 91"/>
                  <a:gd name="T11" fmla="*/ 0 h 92"/>
                  <a:gd name="T12" fmla="*/ 15 w 91"/>
                  <a:gd name="T13" fmla="*/ 0 h 92"/>
                  <a:gd name="T14" fmla="*/ 16 w 91"/>
                  <a:gd name="T15" fmla="*/ 0 h 92"/>
                  <a:gd name="T16" fmla="*/ 17 w 91"/>
                  <a:gd name="T17" fmla="*/ 1 h 92"/>
                  <a:gd name="T18" fmla="*/ 18 w 91"/>
                  <a:gd name="T19" fmla="*/ 4 h 92"/>
                  <a:gd name="T20" fmla="*/ 19 w 91"/>
                  <a:gd name="T21" fmla="*/ 7 h 92"/>
                  <a:gd name="T22" fmla="*/ 21 w 91"/>
                  <a:gd name="T23" fmla="*/ 10 h 92"/>
                  <a:gd name="T24" fmla="*/ 22 w 91"/>
                  <a:gd name="T25" fmla="*/ 12 h 92"/>
                  <a:gd name="T26" fmla="*/ 22 w 91"/>
                  <a:gd name="T27" fmla="*/ 15 h 92"/>
                  <a:gd name="T28" fmla="*/ 19 w 91"/>
                  <a:gd name="T29" fmla="*/ 17 h 92"/>
                  <a:gd name="T30" fmla="*/ 17 w 91"/>
                  <a:gd name="T31" fmla="*/ 18 h 92"/>
                  <a:gd name="T32" fmla="*/ 15 w 91"/>
                  <a:gd name="T33" fmla="*/ 20 h 92"/>
                  <a:gd name="T34" fmla="*/ 13 w 91"/>
                  <a:gd name="T35" fmla="*/ 21 h 92"/>
                  <a:gd name="T36" fmla="*/ 12 w 91"/>
                  <a:gd name="T37" fmla="*/ 22 h 92"/>
                  <a:gd name="T38" fmla="*/ 10 w 91"/>
                  <a:gd name="T39" fmla="*/ 23 h 92"/>
                  <a:gd name="T40" fmla="*/ 8 w 91"/>
                  <a:gd name="T41" fmla="*/ 23 h 92"/>
                  <a:gd name="T42" fmla="*/ 5 w 91"/>
                  <a:gd name="T43" fmla="*/ 20 h 92"/>
                  <a:gd name="T44" fmla="*/ 3 w 91"/>
                  <a:gd name="T45" fmla="*/ 17 h 92"/>
                  <a:gd name="T46" fmla="*/ 1 w 91"/>
                  <a:gd name="T47" fmla="*/ 13 h 92"/>
                  <a:gd name="T48" fmla="*/ 0 w 91"/>
                  <a:gd name="T49" fmla="*/ 9 h 92"/>
                  <a:gd name="T50" fmla="*/ 0 w 91"/>
                  <a:gd name="T51" fmla="*/ 8 h 92"/>
                  <a:gd name="T52" fmla="*/ 1 w 91"/>
                  <a:gd name="T53" fmla="*/ 7 h 92"/>
                  <a:gd name="T54" fmla="*/ 1 w 91"/>
                  <a:gd name="T55" fmla="*/ 6 h 92"/>
                  <a:gd name="T56" fmla="*/ 2 w 91"/>
                  <a:gd name="T57" fmla="*/ 6 h 9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91"/>
                  <a:gd name="T88" fmla="*/ 0 h 92"/>
                  <a:gd name="T89" fmla="*/ 91 w 91"/>
                  <a:gd name="T90" fmla="*/ 92 h 9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91" h="92">
                    <a:moveTo>
                      <a:pt x="10" y="21"/>
                    </a:moveTo>
                    <a:lnTo>
                      <a:pt x="22" y="15"/>
                    </a:lnTo>
                    <a:lnTo>
                      <a:pt x="33" y="10"/>
                    </a:lnTo>
                    <a:lnTo>
                      <a:pt x="45" y="5"/>
                    </a:lnTo>
                    <a:lnTo>
                      <a:pt x="56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8" y="3"/>
                    </a:lnTo>
                    <a:lnTo>
                      <a:pt x="73" y="15"/>
                    </a:lnTo>
                    <a:lnTo>
                      <a:pt x="78" y="26"/>
                    </a:lnTo>
                    <a:lnTo>
                      <a:pt x="84" y="38"/>
                    </a:lnTo>
                    <a:lnTo>
                      <a:pt x="91" y="49"/>
                    </a:lnTo>
                    <a:lnTo>
                      <a:pt x="89" y="59"/>
                    </a:lnTo>
                    <a:lnTo>
                      <a:pt x="79" y="66"/>
                    </a:lnTo>
                    <a:lnTo>
                      <a:pt x="69" y="69"/>
                    </a:lnTo>
                    <a:lnTo>
                      <a:pt x="63" y="77"/>
                    </a:lnTo>
                    <a:lnTo>
                      <a:pt x="55" y="81"/>
                    </a:lnTo>
                    <a:lnTo>
                      <a:pt x="50" y="86"/>
                    </a:lnTo>
                    <a:lnTo>
                      <a:pt x="43" y="91"/>
                    </a:lnTo>
                    <a:lnTo>
                      <a:pt x="35" y="92"/>
                    </a:lnTo>
                    <a:lnTo>
                      <a:pt x="23" y="79"/>
                    </a:lnTo>
                    <a:lnTo>
                      <a:pt x="13" y="66"/>
                    </a:lnTo>
                    <a:lnTo>
                      <a:pt x="5" y="53"/>
                    </a:lnTo>
                    <a:lnTo>
                      <a:pt x="0" y="36"/>
                    </a:lnTo>
                    <a:lnTo>
                      <a:pt x="3" y="31"/>
                    </a:lnTo>
                    <a:lnTo>
                      <a:pt x="5" y="28"/>
                    </a:lnTo>
                    <a:lnTo>
                      <a:pt x="7" y="23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30"/>
              <p:cNvSpPr>
                <a:spLocks/>
              </p:cNvSpPr>
              <p:nvPr/>
            </p:nvSpPr>
            <p:spPr bwMode="auto">
              <a:xfrm>
                <a:off x="855" y="2660"/>
                <a:ext cx="55" cy="46"/>
              </a:xfrm>
              <a:custGeom>
                <a:avLst/>
                <a:gdLst>
                  <a:gd name="T0" fmla="*/ 1 w 111"/>
                  <a:gd name="T1" fmla="*/ 8 h 93"/>
                  <a:gd name="T2" fmla="*/ 3 w 111"/>
                  <a:gd name="T3" fmla="*/ 7 h 93"/>
                  <a:gd name="T4" fmla="*/ 5 w 111"/>
                  <a:gd name="T5" fmla="*/ 7 h 93"/>
                  <a:gd name="T6" fmla="*/ 7 w 111"/>
                  <a:gd name="T7" fmla="*/ 5 h 93"/>
                  <a:gd name="T8" fmla="*/ 9 w 111"/>
                  <a:gd name="T9" fmla="*/ 4 h 93"/>
                  <a:gd name="T10" fmla="*/ 11 w 111"/>
                  <a:gd name="T11" fmla="*/ 3 h 93"/>
                  <a:gd name="T12" fmla="*/ 14 w 111"/>
                  <a:gd name="T13" fmla="*/ 2 h 93"/>
                  <a:gd name="T14" fmla="*/ 16 w 111"/>
                  <a:gd name="T15" fmla="*/ 0 h 93"/>
                  <a:gd name="T16" fmla="*/ 19 w 111"/>
                  <a:gd name="T17" fmla="*/ 0 h 93"/>
                  <a:gd name="T18" fmla="*/ 22 w 111"/>
                  <a:gd name="T19" fmla="*/ 1 h 93"/>
                  <a:gd name="T20" fmla="*/ 23 w 111"/>
                  <a:gd name="T21" fmla="*/ 3 h 93"/>
                  <a:gd name="T22" fmla="*/ 24 w 111"/>
                  <a:gd name="T23" fmla="*/ 5 h 93"/>
                  <a:gd name="T24" fmla="*/ 25 w 111"/>
                  <a:gd name="T25" fmla="*/ 8 h 93"/>
                  <a:gd name="T26" fmla="*/ 26 w 111"/>
                  <a:gd name="T27" fmla="*/ 9 h 93"/>
                  <a:gd name="T28" fmla="*/ 26 w 111"/>
                  <a:gd name="T29" fmla="*/ 10 h 93"/>
                  <a:gd name="T30" fmla="*/ 27 w 111"/>
                  <a:gd name="T31" fmla="*/ 10 h 93"/>
                  <a:gd name="T32" fmla="*/ 27 w 111"/>
                  <a:gd name="T33" fmla="*/ 11 h 93"/>
                  <a:gd name="T34" fmla="*/ 27 w 111"/>
                  <a:gd name="T35" fmla="*/ 12 h 93"/>
                  <a:gd name="T36" fmla="*/ 27 w 111"/>
                  <a:gd name="T37" fmla="*/ 13 h 93"/>
                  <a:gd name="T38" fmla="*/ 27 w 111"/>
                  <a:gd name="T39" fmla="*/ 14 h 93"/>
                  <a:gd name="T40" fmla="*/ 27 w 111"/>
                  <a:gd name="T41" fmla="*/ 15 h 93"/>
                  <a:gd name="T42" fmla="*/ 25 w 111"/>
                  <a:gd name="T43" fmla="*/ 16 h 93"/>
                  <a:gd name="T44" fmla="*/ 23 w 111"/>
                  <a:gd name="T45" fmla="*/ 17 h 93"/>
                  <a:gd name="T46" fmla="*/ 22 w 111"/>
                  <a:gd name="T47" fmla="*/ 18 h 93"/>
                  <a:gd name="T48" fmla="*/ 20 w 111"/>
                  <a:gd name="T49" fmla="*/ 19 h 93"/>
                  <a:gd name="T50" fmla="*/ 18 w 111"/>
                  <a:gd name="T51" fmla="*/ 21 h 93"/>
                  <a:gd name="T52" fmla="*/ 17 w 111"/>
                  <a:gd name="T53" fmla="*/ 22 h 93"/>
                  <a:gd name="T54" fmla="*/ 15 w 111"/>
                  <a:gd name="T55" fmla="*/ 22 h 93"/>
                  <a:gd name="T56" fmla="*/ 12 w 111"/>
                  <a:gd name="T57" fmla="*/ 23 h 93"/>
                  <a:gd name="T58" fmla="*/ 10 w 111"/>
                  <a:gd name="T59" fmla="*/ 22 h 93"/>
                  <a:gd name="T60" fmla="*/ 8 w 111"/>
                  <a:gd name="T61" fmla="*/ 20 h 93"/>
                  <a:gd name="T62" fmla="*/ 7 w 111"/>
                  <a:gd name="T63" fmla="*/ 19 h 93"/>
                  <a:gd name="T64" fmla="*/ 5 w 111"/>
                  <a:gd name="T65" fmla="*/ 17 h 93"/>
                  <a:gd name="T66" fmla="*/ 4 w 111"/>
                  <a:gd name="T67" fmla="*/ 15 h 93"/>
                  <a:gd name="T68" fmla="*/ 3 w 111"/>
                  <a:gd name="T69" fmla="*/ 13 h 93"/>
                  <a:gd name="T70" fmla="*/ 1 w 111"/>
                  <a:gd name="T71" fmla="*/ 12 h 93"/>
                  <a:gd name="T72" fmla="*/ 0 w 111"/>
                  <a:gd name="T73" fmla="*/ 10 h 93"/>
                  <a:gd name="T74" fmla="*/ 0 w 111"/>
                  <a:gd name="T75" fmla="*/ 9 h 93"/>
                  <a:gd name="T76" fmla="*/ 1 w 111"/>
                  <a:gd name="T77" fmla="*/ 9 h 93"/>
                  <a:gd name="T78" fmla="*/ 1 w 111"/>
                  <a:gd name="T79" fmla="*/ 8 h 93"/>
                  <a:gd name="T80" fmla="*/ 1 w 111"/>
                  <a:gd name="T81" fmla="*/ 8 h 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1"/>
                  <a:gd name="T124" fmla="*/ 0 h 93"/>
                  <a:gd name="T125" fmla="*/ 111 w 111"/>
                  <a:gd name="T126" fmla="*/ 93 h 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1" h="93">
                    <a:moveTo>
                      <a:pt x="7" y="33"/>
                    </a:moveTo>
                    <a:lnTo>
                      <a:pt x="15" y="31"/>
                    </a:lnTo>
                    <a:lnTo>
                      <a:pt x="22" y="28"/>
                    </a:lnTo>
                    <a:lnTo>
                      <a:pt x="30" y="23"/>
                    </a:lnTo>
                    <a:lnTo>
                      <a:pt x="37" y="18"/>
                    </a:lnTo>
                    <a:lnTo>
                      <a:pt x="47" y="13"/>
                    </a:lnTo>
                    <a:lnTo>
                      <a:pt x="56" y="8"/>
                    </a:lnTo>
                    <a:lnTo>
                      <a:pt x="66" y="3"/>
                    </a:lnTo>
                    <a:lnTo>
                      <a:pt x="78" y="0"/>
                    </a:lnTo>
                    <a:lnTo>
                      <a:pt x="88" y="5"/>
                    </a:lnTo>
                    <a:lnTo>
                      <a:pt x="93" y="13"/>
                    </a:lnTo>
                    <a:lnTo>
                      <a:pt x="96" y="23"/>
                    </a:lnTo>
                    <a:lnTo>
                      <a:pt x="101" y="33"/>
                    </a:lnTo>
                    <a:lnTo>
                      <a:pt x="104" y="36"/>
                    </a:lnTo>
                    <a:lnTo>
                      <a:pt x="106" y="40"/>
                    </a:lnTo>
                    <a:lnTo>
                      <a:pt x="109" y="43"/>
                    </a:lnTo>
                    <a:lnTo>
                      <a:pt x="111" y="46"/>
                    </a:lnTo>
                    <a:lnTo>
                      <a:pt x="111" y="51"/>
                    </a:lnTo>
                    <a:lnTo>
                      <a:pt x="109" y="55"/>
                    </a:lnTo>
                    <a:lnTo>
                      <a:pt x="108" y="58"/>
                    </a:lnTo>
                    <a:lnTo>
                      <a:pt x="108" y="61"/>
                    </a:lnTo>
                    <a:lnTo>
                      <a:pt x="101" y="64"/>
                    </a:lnTo>
                    <a:lnTo>
                      <a:pt x="94" y="69"/>
                    </a:lnTo>
                    <a:lnTo>
                      <a:pt x="88" y="74"/>
                    </a:lnTo>
                    <a:lnTo>
                      <a:pt x="81" y="79"/>
                    </a:lnTo>
                    <a:lnTo>
                      <a:pt x="75" y="84"/>
                    </a:lnTo>
                    <a:lnTo>
                      <a:pt x="68" y="88"/>
                    </a:lnTo>
                    <a:lnTo>
                      <a:pt x="60" y="91"/>
                    </a:lnTo>
                    <a:lnTo>
                      <a:pt x="51" y="93"/>
                    </a:lnTo>
                    <a:lnTo>
                      <a:pt x="43" y="88"/>
                    </a:lnTo>
                    <a:lnTo>
                      <a:pt x="35" y="83"/>
                    </a:lnTo>
                    <a:lnTo>
                      <a:pt x="28" y="76"/>
                    </a:lnTo>
                    <a:lnTo>
                      <a:pt x="22" y="69"/>
                    </a:lnTo>
                    <a:lnTo>
                      <a:pt x="17" y="63"/>
                    </a:lnTo>
                    <a:lnTo>
                      <a:pt x="12" y="55"/>
                    </a:lnTo>
                    <a:lnTo>
                      <a:pt x="5" y="48"/>
                    </a:lnTo>
                    <a:lnTo>
                      <a:pt x="0" y="40"/>
                    </a:lnTo>
                    <a:lnTo>
                      <a:pt x="2" y="38"/>
                    </a:lnTo>
                    <a:lnTo>
                      <a:pt x="4" y="36"/>
                    </a:lnTo>
                    <a:lnTo>
                      <a:pt x="5" y="35"/>
                    </a:lnTo>
                    <a:lnTo>
                      <a:pt x="7" y="33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31"/>
              <p:cNvSpPr>
                <a:spLocks/>
              </p:cNvSpPr>
              <p:nvPr/>
            </p:nvSpPr>
            <p:spPr bwMode="auto">
              <a:xfrm>
                <a:off x="860" y="2845"/>
                <a:ext cx="56" cy="42"/>
              </a:xfrm>
              <a:custGeom>
                <a:avLst/>
                <a:gdLst>
                  <a:gd name="T0" fmla="*/ 5 w 112"/>
                  <a:gd name="T1" fmla="*/ 5 h 84"/>
                  <a:gd name="T2" fmla="*/ 6 w 112"/>
                  <a:gd name="T3" fmla="*/ 4 h 84"/>
                  <a:gd name="T4" fmla="*/ 8 w 112"/>
                  <a:gd name="T5" fmla="*/ 3 h 84"/>
                  <a:gd name="T6" fmla="*/ 10 w 112"/>
                  <a:gd name="T7" fmla="*/ 3 h 84"/>
                  <a:gd name="T8" fmla="*/ 12 w 112"/>
                  <a:gd name="T9" fmla="*/ 3 h 84"/>
                  <a:gd name="T10" fmla="*/ 14 w 112"/>
                  <a:gd name="T11" fmla="*/ 2 h 84"/>
                  <a:gd name="T12" fmla="*/ 15 w 112"/>
                  <a:gd name="T13" fmla="*/ 2 h 84"/>
                  <a:gd name="T14" fmla="*/ 17 w 112"/>
                  <a:gd name="T15" fmla="*/ 1 h 84"/>
                  <a:gd name="T16" fmla="*/ 19 w 112"/>
                  <a:gd name="T17" fmla="*/ 0 h 84"/>
                  <a:gd name="T18" fmla="*/ 22 w 112"/>
                  <a:gd name="T19" fmla="*/ 2 h 84"/>
                  <a:gd name="T20" fmla="*/ 24 w 112"/>
                  <a:gd name="T21" fmla="*/ 5 h 84"/>
                  <a:gd name="T22" fmla="*/ 26 w 112"/>
                  <a:gd name="T23" fmla="*/ 7 h 84"/>
                  <a:gd name="T24" fmla="*/ 28 w 112"/>
                  <a:gd name="T25" fmla="*/ 11 h 84"/>
                  <a:gd name="T26" fmla="*/ 28 w 112"/>
                  <a:gd name="T27" fmla="*/ 11 h 84"/>
                  <a:gd name="T28" fmla="*/ 28 w 112"/>
                  <a:gd name="T29" fmla="*/ 13 h 84"/>
                  <a:gd name="T30" fmla="*/ 28 w 112"/>
                  <a:gd name="T31" fmla="*/ 13 h 84"/>
                  <a:gd name="T32" fmla="*/ 27 w 112"/>
                  <a:gd name="T33" fmla="*/ 14 h 84"/>
                  <a:gd name="T34" fmla="*/ 24 w 112"/>
                  <a:gd name="T35" fmla="*/ 14 h 84"/>
                  <a:gd name="T36" fmla="*/ 22 w 112"/>
                  <a:gd name="T37" fmla="*/ 15 h 84"/>
                  <a:gd name="T38" fmla="*/ 20 w 112"/>
                  <a:gd name="T39" fmla="*/ 15 h 84"/>
                  <a:gd name="T40" fmla="*/ 18 w 112"/>
                  <a:gd name="T41" fmla="*/ 17 h 84"/>
                  <a:gd name="T42" fmla="*/ 16 w 112"/>
                  <a:gd name="T43" fmla="*/ 18 h 84"/>
                  <a:gd name="T44" fmla="*/ 14 w 112"/>
                  <a:gd name="T45" fmla="*/ 19 h 84"/>
                  <a:gd name="T46" fmla="*/ 12 w 112"/>
                  <a:gd name="T47" fmla="*/ 20 h 84"/>
                  <a:gd name="T48" fmla="*/ 11 w 112"/>
                  <a:gd name="T49" fmla="*/ 21 h 84"/>
                  <a:gd name="T50" fmla="*/ 10 w 112"/>
                  <a:gd name="T51" fmla="*/ 21 h 84"/>
                  <a:gd name="T52" fmla="*/ 9 w 112"/>
                  <a:gd name="T53" fmla="*/ 20 h 84"/>
                  <a:gd name="T54" fmla="*/ 8 w 112"/>
                  <a:gd name="T55" fmla="*/ 18 h 84"/>
                  <a:gd name="T56" fmla="*/ 7 w 112"/>
                  <a:gd name="T57" fmla="*/ 17 h 84"/>
                  <a:gd name="T58" fmla="*/ 5 w 112"/>
                  <a:gd name="T59" fmla="*/ 15 h 84"/>
                  <a:gd name="T60" fmla="*/ 4 w 112"/>
                  <a:gd name="T61" fmla="*/ 13 h 84"/>
                  <a:gd name="T62" fmla="*/ 2 w 112"/>
                  <a:gd name="T63" fmla="*/ 11 h 84"/>
                  <a:gd name="T64" fmla="*/ 0 w 112"/>
                  <a:gd name="T65" fmla="*/ 9 h 84"/>
                  <a:gd name="T66" fmla="*/ 1 w 112"/>
                  <a:gd name="T67" fmla="*/ 7 h 84"/>
                  <a:gd name="T68" fmla="*/ 2 w 112"/>
                  <a:gd name="T69" fmla="*/ 6 h 84"/>
                  <a:gd name="T70" fmla="*/ 3 w 112"/>
                  <a:gd name="T71" fmla="*/ 6 h 84"/>
                  <a:gd name="T72" fmla="*/ 5 w 112"/>
                  <a:gd name="T73" fmla="*/ 5 h 8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2"/>
                  <a:gd name="T112" fmla="*/ 0 h 84"/>
                  <a:gd name="T113" fmla="*/ 112 w 112"/>
                  <a:gd name="T114" fmla="*/ 84 h 8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2" h="84">
                    <a:moveTo>
                      <a:pt x="17" y="18"/>
                    </a:moveTo>
                    <a:lnTo>
                      <a:pt x="23" y="15"/>
                    </a:lnTo>
                    <a:lnTo>
                      <a:pt x="30" y="12"/>
                    </a:lnTo>
                    <a:lnTo>
                      <a:pt x="38" y="10"/>
                    </a:lnTo>
                    <a:lnTo>
                      <a:pt x="45" y="9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68" y="2"/>
                    </a:lnTo>
                    <a:lnTo>
                      <a:pt x="74" y="0"/>
                    </a:lnTo>
                    <a:lnTo>
                      <a:pt x="86" y="7"/>
                    </a:lnTo>
                    <a:lnTo>
                      <a:pt x="96" y="17"/>
                    </a:lnTo>
                    <a:lnTo>
                      <a:pt x="104" y="28"/>
                    </a:lnTo>
                    <a:lnTo>
                      <a:pt x="111" y="42"/>
                    </a:lnTo>
                    <a:lnTo>
                      <a:pt x="112" y="45"/>
                    </a:lnTo>
                    <a:lnTo>
                      <a:pt x="111" y="50"/>
                    </a:lnTo>
                    <a:lnTo>
                      <a:pt x="109" y="53"/>
                    </a:lnTo>
                    <a:lnTo>
                      <a:pt x="106" y="55"/>
                    </a:lnTo>
                    <a:lnTo>
                      <a:pt x="96" y="56"/>
                    </a:lnTo>
                    <a:lnTo>
                      <a:pt x="88" y="58"/>
                    </a:lnTo>
                    <a:lnTo>
                      <a:pt x="79" y="61"/>
                    </a:lnTo>
                    <a:lnTo>
                      <a:pt x="71" y="65"/>
                    </a:lnTo>
                    <a:lnTo>
                      <a:pt x="63" y="70"/>
                    </a:lnTo>
                    <a:lnTo>
                      <a:pt x="56" y="75"/>
                    </a:lnTo>
                    <a:lnTo>
                      <a:pt x="48" y="79"/>
                    </a:lnTo>
                    <a:lnTo>
                      <a:pt x="41" y="84"/>
                    </a:lnTo>
                    <a:lnTo>
                      <a:pt x="37" y="81"/>
                    </a:lnTo>
                    <a:lnTo>
                      <a:pt x="33" y="78"/>
                    </a:lnTo>
                    <a:lnTo>
                      <a:pt x="30" y="71"/>
                    </a:lnTo>
                    <a:lnTo>
                      <a:pt x="28" y="66"/>
                    </a:lnTo>
                    <a:lnTo>
                      <a:pt x="20" y="60"/>
                    </a:lnTo>
                    <a:lnTo>
                      <a:pt x="13" y="51"/>
                    </a:lnTo>
                    <a:lnTo>
                      <a:pt x="7" y="42"/>
                    </a:lnTo>
                    <a:lnTo>
                      <a:pt x="0" y="33"/>
                    </a:lnTo>
                    <a:lnTo>
                      <a:pt x="2" y="27"/>
                    </a:lnTo>
                    <a:lnTo>
                      <a:pt x="7" y="23"/>
                    </a:lnTo>
                    <a:lnTo>
                      <a:pt x="12" y="22"/>
                    </a:lnTo>
                    <a:lnTo>
                      <a:pt x="17" y="18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Freeform 32"/>
              <p:cNvSpPr>
                <a:spLocks/>
              </p:cNvSpPr>
              <p:nvPr/>
            </p:nvSpPr>
            <p:spPr bwMode="auto">
              <a:xfrm>
                <a:off x="879" y="2773"/>
                <a:ext cx="48" cy="45"/>
              </a:xfrm>
              <a:custGeom>
                <a:avLst/>
                <a:gdLst>
                  <a:gd name="T0" fmla="*/ 1 w 96"/>
                  <a:gd name="T1" fmla="*/ 7 h 89"/>
                  <a:gd name="T2" fmla="*/ 3 w 96"/>
                  <a:gd name="T3" fmla="*/ 7 h 89"/>
                  <a:gd name="T4" fmla="*/ 4 w 96"/>
                  <a:gd name="T5" fmla="*/ 7 h 89"/>
                  <a:gd name="T6" fmla="*/ 5 w 96"/>
                  <a:gd name="T7" fmla="*/ 6 h 89"/>
                  <a:gd name="T8" fmla="*/ 7 w 96"/>
                  <a:gd name="T9" fmla="*/ 5 h 89"/>
                  <a:gd name="T10" fmla="*/ 10 w 96"/>
                  <a:gd name="T11" fmla="*/ 4 h 89"/>
                  <a:gd name="T12" fmla="*/ 13 w 96"/>
                  <a:gd name="T13" fmla="*/ 2 h 89"/>
                  <a:gd name="T14" fmla="*/ 16 w 96"/>
                  <a:gd name="T15" fmla="*/ 0 h 89"/>
                  <a:gd name="T16" fmla="*/ 19 w 96"/>
                  <a:gd name="T17" fmla="*/ 1 h 89"/>
                  <a:gd name="T18" fmla="*/ 21 w 96"/>
                  <a:gd name="T19" fmla="*/ 4 h 89"/>
                  <a:gd name="T20" fmla="*/ 23 w 96"/>
                  <a:gd name="T21" fmla="*/ 7 h 89"/>
                  <a:gd name="T22" fmla="*/ 24 w 96"/>
                  <a:gd name="T23" fmla="*/ 11 h 89"/>
                  <a:gd name="T24" fmla="*/ 24 w 96"/>
                  <a:gd name="T25" fmla="*/ 15 h 89"/>
                  <a:gd name="T26" fmla="*/ 23 w 96"/>
                  <a:gd name="T27" fmla="*/ 16 h 89"/>
                  <a:gd name="T28" fmla="*/ 21 w 96"/>
                  <a:gd name="T29" fmla="*/ 17 h 89"/>
                  <a:gd name="T30" fmla="*/ 19 w 96"/>
                  <a:gd name="T31" fmla="*/ 18 h 89"/>
                  <a:gd name="T32" fmla="*/ 17 w 96"/>
                  <a:gd name="T33" fmla="*/ 19 h 89"/>
                  <a:gd name="T34" fmla="*/ 15 w 96"/>
                  <a:gd name="T35" fmla="*/ 20 h 89"/>
                  <a:gd name="T36" fmla="*/ 13 w 96"/>
                  <a:gd name="T37" fmla="*/ 21 h 89"/>
                  <a:gd name="T38" fmla="*/ 12 w 96"/>
                  <a:gd name="T39" fmla="*/ 22 h 89"/>
                  <a:gd name="T40" fmla="*/ 10 w 96"/>
                  <a:gd name="T41" fmla="*/ 23 h 89"/>
                  <a:gd name="T42" fmla="*/ 9 w 96"/>
                  <a:gd name="T43" fmla="*/ 23 h 89"/>
                  <a:gd name="T44" fmla="*/ 9 w 96"/>
                  <a:gd name="T45" fmla="*/ 22 h 89"/>
                  <a:gd name="T46" fmla="*/ 8 w 96"/>
                  <a:gd name="T47" fmla="*/ 22 h 89"/>
                  <a:gd name="T48" fmla="*/ 7 w 96"/>
                  <a:gd name="T49" fmla="*/ 22 h 89"/>
                  <a:gd name="T50" fmla="*/ 6 w 96"/>
                  <a:gd name="T51" fmla="*/ 19 h 89"/>
                  <a:gd name="T52" fmla="*/ 4 w 96"/>
                  <a:gd name="T53" fmla="*/ 17 h 89"/>
                  <a:gd name="T54" fmla="*/ 2 w 96"/>
                  <a:gd name="T55" fmla="*/ 14 h 89"/>
                  <a:gd name="T56" fmla="*/ 1 w 96"/>
                  <a:gd name="T57" fmla="*/ 12 h 89"/>
                  <a:gd name="T58" fmla="*/ 0 w 96"/>
                  <a:gd name="T59" fmla="*/ 11 h 89"/>
                  <a:gd name="T60" fmla="*/ 0 w 96"/>
                  <a:gd name="T61" fmla="*/ 9 h 89"/>
                  <a:gd name="T62" fmla="*/ 0 w 96"/>
                  <a:gd name="T63" fmla="*/ 8 h 89"/>
                  <a:gd name="T64" fmla="*/ 1 w 96"/>
                  <a:gd name="T65" fmla="*/ 7 h 8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6"/>
                  <a:gd name="T100" fmla="*/ 0 h 89"/>
                  <a:gd name="T101" fmla="*/ 96 w 96"/>
                  <a:gd name="T102" fmla="*/ 89 h 8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6" h="89">
                    <a:moveTo>
                      <a:pt x="3" y="26"/>
                    </a:moveTo>
                    <a:lnTo>
                      <a:pt x="10" y="28"/>
                    </a:lnTo>
                    <a:lnTo>
                      <a:pt x="15" y="26"/>
                    </a:lnTo>
                    <a:lnTo>
                      <a:pt x="20" y="23"/>
                    </a:lnTo>
                    <a:lnTo>
                      <a:pt x="27" y="20"/>
                    </a:lnTo>
                    <a:lnTo>
                      <a:pt x="38" y="13"/>
                    </a:lnTo>
                    <a:lnTo>
                      <a:pt x="51" y="5"/>
                    </a:lnTo>
                    <a:lnTo>
                      <a:pt x="63" y="0"/>
                    </a:lnTo>
                    <a:lnTo>
                      <a:pt x="74" y="3"/>
                    </a:lnTo>
                    <a:lnTo>
                      <a:pt x="84" y="15"/>
                    </a:lnTo>
                    <a:lnTo>
                      <a:pt x="91" y="28"/>
                    </a:lnTo>
                    <a:lnTo>
                      <a:pt x="96" y="43"/>
                    </a:lnTo>
                    <a:lnTo>
                      <a:pt x="96" y="59"/>
                    </a:lnTo>
                    <a:lnTo>
                      <a:pt x="89" y="62"/>
                    </a:lnTo>
                    <a:lnTo>
                      <a:pt x="83" y="66"/>
                    </a:lnTo>
                    <a:lnTo>
                      <a:pt x="74" y="71"/>
                    </a:lnTo>
                    <a:lnTo>
                      <a:pt x="68" y="74"/>
                    </a:lnTo>
                    <a:lnTo>
                      <a:pt x="60" y="77"/>
                    </a:lnTo>
                    <a:lnTo>
                      <a:pt x="53" y="81"/>
                    </a:lnTo>
                    <a:lnTo>
                      <a:pt x="45" y="86"/>
                    </a:lnTo>
                    <a:lnTo>
                      <a:pt x="38" y="89"/>
                    </a:lnTo>
                    <a:lnTo>
                      <a:pt x="35" y="89"/>
                    </a:lnTo>
                    <a:lnTo>
                      <a:pt x="33" y="87"/>
                    </a:lnTo>
                    <a:lnTo>
                      <a:pt x="30" y="87"/>
                    </a:lnTo>
                    <a:lnTo>
                      <a:pt x="28" y="86"/>
                    </a:lnTo>
                    <a:lnTo>
                      <a:pt x="22" y="76"/>
                    </a:lnTo>
                    <a:lnTo>
                      <a:pt x="15" y="66"/>
                    </a:lnTo>
                    <a:lnTo>
                      <a:pt x="8" y="56"/>
                    </a:lnTo>
                    <a:lnTo>
                      <a:pt x="2" y="46"/>
                    </a:lnTo>
                    <a:lnTo>
                      <a:pt x="0" y="41"/>
                    </a:lnTo>
                    <a:lnTo>
                      <a:pt x="0" y="36"/>
                    </a:lnTo>
                    <a:lnTo>
                      <a:pt x="0" y="31"/>
                    </a:lnTo>
                    <a:lnTo>
                      <a:pt x="3" y="26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Freeform 33"/>
              <p:cNvSpPr>
                <a:spLocks/>
              </p:cNvSpPr>
              <p:nvPr/>
            </p:nvSpPr>
            <p:spPr bwMode="auto">
              <a:xfrm>
                <a:off x="896" y="2858"/>
                <a:ext cx="92" cy="60"/>
              </a:xfrm>
              <a:custGeom>
                <a:avLst/>
                <a:gdLst>
                  <a:gd name="T0" fmla="*/ 12 w 183"/>
                  <a:gd name="T1" fmla="*/ 11 h 118"/>
                  <a:gd name="T2" fmla="*/ 15 w 183"/>
                  <a:gd name="T3" fmla="*/ 10 h 118"/>
                  <a:gd name="T4" fmla="*/ 18 w 183"/>
                  <a:gd name="T5" fmla="*/ 9 h 118"/>
                  <a:gd name="T6" fmla="*/ 20 w 183"/>
                  <a:gd name="T7" fmla="*/ 7 h 118"/>
                  <a:gd name="T8" fmla="*/ 23 w 183"/>
                  <a:gd name="T9" fmla="*/ 6 h 118"/>
                  <a:gd name="T10" fmla="*/ 26 w 183"/>
                  <a:gd name="T11" fmla="*/ 4 h 118"/>
                  <a:gd name="T12" fmla="*/ 28 w 183"/>
                  <a:gd name="T13" fmla="*/ 3 h 118"/>
                  <a:gd name="T14" fmla="*/ 31 w 183"/>
                  <a:gd name="T15" fmla="*/ 2 h 118"/>
                  <a:gd name="T16" fmla="*/ 34 w 183"/>
                  <a:gd name="T17" fmla="*/ 0 h 118"/>
                  <a:gd name="T18" fmla="*/ 38 w 183"/>
                  <a:gd name="T19" fmla="*/ 1 h 118"/>
                  <a:gd name="T20" fmla="*/ 41 w 183"/>
                  <a:gd name="T21" fmla="*/ 3 h 118"/>
                  <a:gd name="T22" fmla="*/ 43 w 183"/>
                  <a:gd name="T23" fmla="*/ 6 h 118"/>
                  <a:gd name="T24" fmla="*/ 46 w 183"/>
                  <a:gd name="T25" fmla="*/ 9 h 118"/>
                  <a:gd name="T26" fmla="*/ 45 w 183"/>
                  <a:gd name="T27" fmla="*/ 12 h 118"/>
                  <a:gd name="T28" fmla="*/ 44 w 183"/>
                  <a:gd name="T29" fmla="*/ 13 h 118"/>
                  <a:gd name="T30" fmla="*/ 41 w 183"/>
                  <a:gd name="T31" fmla="*/ 14 h 118"/>
                  <a:gd name="T32" fmla="*/ 39 w 183"/>
                  <a:gd name="T33" fmla="*/ 16 h 118"/>
                  <a:gd name="T34" fmla="*/ 35 w 183"/>
                  <a:gd name="T35" fmla="*/ 17 h 118"/>
                  <a:gd name="T36" fmla="*/ 32 w 183"/>
                  <a:gd name="T37" fmla="*/ 19 h 118"/>
                  <a:gd name="T38" fmla="*/ 29 w 183"/>
                  <a:gd name="T39" fmla="*/ 20 h 118"/>
                  <a:gd name="T40" fmla="*/ 26 w 183"/>
                  <a:gd name="T41" fmla="*/ 22 h 118"/>
                  <a:gd name="T42" fmla="*/ 22 w 183"/>
                  <a:gd name="T43" fmla="*/ 24 h 118"/>
                  <a:gd name="T44" fmla="*/ 18 w 183"/>
                  <a:gd name="T45" fmla="*/ 25 h 118"/>
                  <a:gd name="T46" fmla="*/ 15 w 183"/>
                  <a:gd name="T47" fmla="*/ 27 h 118"/>
                  <a:gd name="T48" fmla="*/ 12 w 183"/>
                  <a:gd name="T49" fmla="*/ 29 h 118"/>
                  <a:gd name="T50" fmla="*/ 11 w 183"/>
                  <a:gd name="T51" fmla="*/ 29 h 118"/>
                  <a:gd name="T52" fmla="*/ 9 w 183"/>
                  <a:gd name="T53" fmla="*/ 30 h 118"/>
                  <a:gd name="T54" fmla="*/ 8 w 183"/>
                  <a:gd name="T55" fmla="*/ 31 h 118"/>
                  <a:gd name="T56" fmla="*/ 7 w 183"/>
                  <a:gd name="T57" fmla="*/ 30 h 118"/>
                  <a:gd name="T58" fmla="*/ 6 w 183"/>
                  <a:gd name="T59" fmla="*/ 28 h 118"/>
                  <a:gd name="T60" fmla="*/ 4 w 183"/>
                  <a:gd name="T61" fmla="*/ 26 h 118"/>
                  <a:gd name="T62" fmla="*/ 3 w 183"/>
                  <a:gd name="T63" fmla="*/ 24 h 118"/>
                  <a:gd name="T64" fmla="*/ 2 w 183"/>
                  <a:gd name="T65" fmla="*/ 22 h 118"/>
                  <a:gd name="T66" fmla="*/ 2 w 183"/>
                  <a:gd name="T67" fmla="*/ 22 h 118"/>
                  <a:gd name="T68" fmla="*/ 1 w 183"/>
                  <a:gd name="T69" fmla="*/ 21 h 118"/>
                  <a:gd name="T70" fmla="*/ 1 w 183"/>
                  <a:gd name="T71" fmla="*/ 21 h 118"/>
                  <a:gd name="T72" fmla="*/ 0 w 183"/>
                  <a:gd name="T73" fmla="*/ 20 h 118"/>
                  <a:gd name="T74" fmla="*/ 2 w 183"/>
                  <a:gd name="T75" fmla="*/ 17 h 118"/>
                  <a:gd name="T76" fmla="*/ 5 w 183"/>
                  <a:gd name="T77" fmla="*/ 14 h 118"/>
                  <a:gd name="T78" fmla="*/ 9 w 183"/>
                  <a:gd name="T79" fmla="*/ 13 h 118"/>
                  <a:gd name="T80" fmla="*/ 12 w 183"/>
                  <a:gd name="T81" fmla="*/ 11 h 11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83"/>
                  <a:gd name="T124" fmla="*/ 0 h 118"/>
                  <a:gd name="T125" fmla="*/ 183 w 183"/>
                  <a:gd name="T126" fmla="*/ 118 h 11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83" h="118">
                    <a:moveTo>
                      <a:pt x="46" y="44"/>
                    </a:moveTo>
                    <a:lnTo>
                      <a:pt x="58" y="39"/>
                    </a:lnTo>
                    <a:lnTo>
                      <a:pt x="69" y="34"/>
                    </a:lnTo>
                    <a:lnTo>
                      <a:pt x="79" y="28"/>
                    </a:lnTo>
                    <a:lnTo>
                      <a:pt x="91" y="21"/>
                    </a:lnTo>
                    <a:lnTo>
                      <a:pt x="102" y="16"/>
                    </a:lnTo>
                    <a:lnTo>
                      <a:pt x="112" y="10"/>
                    </a:lnTo>
                    <a:lnTo>
                      <a:pt x="124" y="5"/>
                    </a:lnTo>
                    <a:lnTo>
                      <a:pt x="135" y="0"/>
                    </a:lnTo>
                    <a:lnTo>
                      <a:pt x="150" y="1"/>
                    </a:lnTo>
                    <a:lnTo>
                      <a:pt x="162" y="11"/>
                    </a:lnTo>
                    <a:lnTo>
                      <a:pt x="172" y="24"/>
                    </a:lnTo>
                    <a:lnTo>
                      <a:pt x="183" y="36"/>
                    </a:lnTo>
                    <a:lnTo>
                      <a:pt x="180" y="46"/>
                    </a:lnTo>
                    <a:lnTo>
                      <a:pt x="173" y="51"/>
                    </a:lnTo>
                    <a:lnTo>
                      <a:pt x="163" y="56"/>
                    </a:lnTo>
                    <a:lnTo>
                      <a:pt x="155" y="61"/>
                    </a:lnTo>
                    <a:lnTo>
                      <a:pt x="140" y="67"/>
                    </a:lnTo>
                    <a:lnTo>
                      <a:pt x="127" y="74"/>
                    </a:lnTo>
                    <a:lnTo>
                      <a:pt x="114" y="79"/>
                    </a:lnTo>
                    <a:lnTo>
                      <a:pt x="101" y="85"/>
                    </a:lnTo>
                    <a:lnTo>
                      <a:pt x="86" y="92"/>
                    </a:lnTo>
                    <a:lnTo>
                      <a:pt x="72" y="99"/>
                    </a:lnTo>
                    <a:lnTo>
                      <a:pt x="59" y="107"/>
                    </a:lnTo>
                    <a:lnTo>
                      <a:pt x="46" y="114"/>
                    </a:lnTo>
                    <a:lnTo>
                      <a:pt x="41" y="115"/>
                    </a:lnTo>
                    <a:lnTo>
                      <a:pt x="36" y="117"/>
                    </a:lnTo>
                    <a:lnTo>
                      <a:pt x="31" y="118"/>
                    </a:lnTo>
                    <a:lnTo>
                      <a:pt x="26" y="117"/>
                    </a:lnTo>
                    <a:lnTo>
                      <a:pt x="21" y="109"/>
                    </a:lnTo>
                    <a:lnTo>
                      <a:pt x="16" y="102"/>
                    </a:lnTo>
                    <a:lnTo>
                      <a:pt x="11" y="94"/>
                    </a:lnTo>
                    <a:lnTo>
                      <a:pt x="6" y="87"/>
                    </a:lnTo>
                    <a:lnTo>
                      <a:pt x="5" y="85"/>
                    </a:lnTo>
                    <a:lnTo>
                      <a:pt x="3" y="82"/>
                    </a:lnTo>
                    <a:lnTo>
                      <a:pt x="1" y="81"/>
                    </a:lnTo>
                    <a:lnTo>
                      <a:pt x="0" y="77"/>
                    </a:lnTo>
                    <a:lnTo>
                      <a:pt x="6" y="64"/>
                    </a:lnTo>
                    <a:lnTo>
                      <a:pt x="18" y="56"/>
                    </a:lnTo>
                    <a:lnTo>
                      <a:pt x="33" y="51"/>
                    </a:lnTo>
                    <a:lnTo>
                      <a:pt x="46" y="44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Freeform 34"/>
              <p:cNvSpPr>
                <a:spLocks/>
              </p:cNvSpPr>
              <p:nvPr/>
            </p:nvSpPr>
            <p:spPr bwMode="auto">
              <a:xfrm>
                <a:off x="898" y="2703"/>
                <a:ext cx="51" cy="51"/>
              </a:xfrm>
              <a:custGeom>
                <a:avLst/>
                <a:gdLst>
                  <a:gd name="T0" fmla="*/ 10 w 102"/>
                  <a:gd name="T1" fmla="*/ 3 h 102"/>
                  <a:gd name="T2" fmla="*/ 11 w 102"/>
                  <a:gd name="T3" fmla="*/ 2 h 102"/>
                  <a:gd name="T4" fmla="*/ 12 w 102"/>
                  <a:gd name="T5" fmla="*/ 2 h 102"/>
                  <a:gd name="T6" fmla="*/ 13 w 102"/>
                  <a:gd name="T7" fmla="*/ 1 h 102"/>
                  <a:gd name="T8" fmla="*/ 14 w 102"/>
                  <a:gd name="T9" fmla="*/ 0 h 102"/>
                  <a:gd name="T10" fmla="*/ 18 w 102"/>
                  <a:gd name="T11" fmla="*/ 2 h 102"/>
                  <a:gd name="T12" fmla="*/ 20 w 102"/>
                  <a:gd name="T13" fmla="*/ 4 h 102"/>
                  <a:gd name="T14" fmla="*/ 21 w 102"/>
                  <a:gd name="T15" fmla="*/ 6 h 102"/>
                  <a:gd name="T16" fmla="*/ 23 w 102"/>
                  <a:gd name="T17" fmla="*/ 9 h 102"/>
                  <a:gd name="T18" fmla="*/ 24 w 102"/>
                  <a:gd name="T19" fmla="*/ 10 h 102"/>
                  <a:gd name="T20" fmla="*/ 25 w 102"/>
                  <a:gd name="T21" fmla="*/ 11 h 102"/>
                  <a:gd name="T22" fmla="*/ 26 w 102"/>
                  <a:gd name="T23" fmla="*/ 13 h 102"/>
                  <a:gd name="T24" fmla="*/ 26 w 102"/>
                  <a:gd name="T25" fmla="*/ 14 h 102"/>
                  <a:gd name="T26" fmla="*/ 24 w 102"/>
                  <a:gd name="T27" fmla="*/ 15 h 102"/>
                  <a:gd name="T28" fmla="*/ 23 w 102"/>
                  <a:gd name="T29" fmla="*/ 16 h 102"/>
                  <a:gd name="T30" fmla="*/ 21 w 102"/>
                  <a:gd name="T31" fmla="*/ 18 h 102"/>
                  <a:gd name="T32" fmla="*/ 20 w 102"/>
                  <a:gd name="T33" fmla="*/ 19 h 102"/>
                  <a:gd name="T34" fmla="*/ 19 w 102"/>
                  <a:gd name="T35" fmla="*/ 20 h 102"/>
                  <a:gd name="T36" fmla="*/ 17 w 102"/>
                  <a:gd name="T37" fmla="*/ 21 h 102"/>
                  <a:gd name="T38" fmla="*/ 15 w 102"/>
                  <a:gd name="T39" fmla="*/ 22 h 102"/>
                  <a:gd name="T40" fmla="*/ 14 w 102"/>
                  <a:gd name="T41" fmla="*/ 23 h 102"/>
                  <a:gd name="T42" fmla="*/ 12 w 102"/>
                  <a:gd name="T43" fmla="*/ 23 h 102"/>
                  <a:gd name="T44" fmla="*/ 12 w 102"/>
                  <a:gd name="T45" fmla="*/ 25 h 102"/>
                  <a:gd name="T46" fmla="*/ 10 w 102"/>
                  <a:gd name="T47" fmla="*/ 25 h 102"/>
                  <a:gd name="T48" fmla="*/ 9 w 102"/>
                  <a:gd name="T49" fmla="*/ 26 h 102"/>
                  <a:gd name="T50" fmla="*/ 6 w 102"/>
                  <a:gd name="T51" fmla="*/ 23 h 102"/>
                  <a:gd name="T52" fmla="*/ 3 w 102"/>
                  <a:gd name="T53" fmla="*/ 19 h 102"/>
                  <a:gd name="T54" fmla="*/ 1 w 102"/>
                  <a:gd name="T55" fmla="*/ 15 h 102"/>
                  <a:gd name="T56" fmla="*/ 0 w 102"/>
                  <a:gd name="T57" fmla="*/ 11 h 102"/>
                  <a:gd name="T58" fmla="*/ 2 w 102"/>
                  <a:gd name="T59" fmla="*/ 8 h 102"/>
                  <a:gd name="T60" fmla="*/ 5 w 102"/>
                  <a:gd name="T61" fmla="*/ 6 h 102"/>
                  <a:gd name="T62" fmla="*/ 7 w 102"/>
                  <a:gd name="T63" fmla="*/ 5 h 102"/>
                  <a:gd name="T64" fmla="*/ 10 w 102"/>
                  <a:gd name="T65" fmla="*/ 3 h 10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2"/>
                  <a:gd name="T100" fmla="*/ 0 h 102"/>
                  <a:gd name="T101" fmla="*/ 102 w 102"/>
                  <a:gd name="T102" fmla="*/ 102 h 10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2" h="102">
                    <a:moveTo>
                      <a:pt x="38" y="11"/>
                    </a:moveTo>
                    <a:lnTo>
                      <a:pt x="41" y="8"/>
                    </a:lnTo>
                    <a:lnTo>
                      <a:pt x="46" y="5"/>
                    </a:lnTo>
                    <a:lnTo>
                      <a:pt x="51" y="1"/>
                    </a:lnTo>
                    <a:lnTo>
                      <a:pt x="56" y="0"/>
                    </a:lnTo>
                    <a:lnTo>
                      <a:pt x="69" y="5"/>
                    </a:lnTo>
                    <a:lnTo>
                      <a:pt x="78" y="14"/>
                    </a:lnTo>
                    <a:lnTo>
                      <a:pt x="84" y="24"/>
                    </a:lnTo>
                    <a:lnTo>
                      <a:pt x="91" y="34"/>
                    </a:lnTo>
                    <a:lnTo>
                      <a:pt x="96" y="39"/>
                    </a:lnTo>
                    <a:lnTo>
                      <a:pt x="99" y="44"/>
                    </a:lnTo>
                    <a:lnTo>
                      <a:pt x="102" y="51"/>
                    </a:lnTo>
                    <a:lnTo>
                      <a:pt x="102" y="57"/>
                    </a:lnTo>
                    <a:lnTo>
                      <a:pt x="96" y="61"/>
                    </a:lnTo>
                    <a:lnTo>
                      <a:pt x="89" y="64"/>
                    </a:lnTo>
                    <a:lnTo>
                      <a:pt x="83" y="69"/>
                    </a:lnTo>
                    <a:lnTo>
                      <a:pt x="79" y="75"/>
                    </a:lnTo>
                    <a:lnTo>
                      <a:pt x="74" y="80"/>
                    </a:lnTo>
                    <a:lnTo>
                      <a:pt x="68" y="84"/>
                    </a:lnTo>
                    <a:lnTo>
                      <a:pt x="61" y="85"/>
                    </a:lnTo>
                    <a:lnTo>
                      <a:pt x="55" y="89"/>
                    </a:lnTo>
                    <a:lnTo>
                      <a:pt x="48" y="92"/>
                    </a:lnTo>
                    <a:lnTo>
                      <a:pt x="45" y="97"/>
                    </a:lnTo>
                    <a:lnTo>
                      <a:pt x="40" y="100"/>
                    </a:lnTo>
                    <a:lnTo>
                      <a:pt x="33" y="102"/>
                    </a:lnTo>
                    <a:lnTo>
                      <a:pt x="22" y="89"/>
                    </a:lnTo>
                    <a:lnTo>
                      <a:pt x="12" y="74"/>
                    </a:lnTo>
                    <a:lnTo>
                      <a:pt x="3" y="59"/>
                    </a:lnTo>
                    <a:lnTo>
                      <a:pt x="0" y="42"/>
                    </a:lnTo>
                    <a:lnTo>
                      <a:pt x="7" y="31"/>
                    </a:lnTo>
                    <a:lnTo>
                      <a:pt x="17" y="24"/>
                    </a:lnTo>
                    <a:lnTo>
                      <a:pt x="27" y="18"/>
                    </a:lnTo>
                    <a:lnTo>
                      <a:pt x="38" y="11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Freeform 35"/>
              <p:cNvSpPr>
                <a:spLocks/>
              </p:cNvSpPr>
              <p:nvPr/>
            </p:nvSpPr>
            <p:spPr bwMode="auto">
              <a:xfrm>
                <a:off x="911" y="2638"/>
                <a:ext cx="47" cy="45"/>
              </a:xfrm>
              <a:custGeom>
                <a:avLst/>
                <a:gdLst>
                  <a:gd name="T0" fmla="*/ 9 w 94"/>
                  <a:gd name="T1" fmla="*/ 3 h 89"/>
                  <a:gd name="T2" fmla="*/ 11 w 94"/>
                  <a:gd name="T3" fmla="*/ 2 h 89"/>
                  <a:gd name="T4" fmla="*/ 12 w 94"/>
                  <a:gd name="T5" fmla="*/ 0 h 89"/>
                  <a:gd name="T6" fmla="*/ 14 w 94"/>
                  <a:gd name="T7" fmla="*/ 0 h 89"/>
                  <a:gd name="T8" fmla="*/ 16 w 94"/>
                  <a:gd name="T9" fmla="*/ 2 h 89"/>
                  <a:gd name="T10" fmla="*/ 18 w 94"/>
                  <a:gd name="T11" fmla="*/ 5 h 89"/>
                  <a:gd name="T12" fmla="*/ 20 w 94"/>
                  <a:gd name="T13" fmla="*/ 7 h 89"/>
                  <a:gd name="T14" fmla="*/ 22 w 94"/>
                  <a:gd name="T15" fmla="*/ 9 h 89"/>
                  <a:gd name="T16" fmla="*/ 23 w 94"/>
                  <a:gd name="T17" fmla="*/ 11 h 89"/>
                  <a:gd name="T18" fmla="*/ 24 w 94"/>
                  <a:gd name="T19" fmla="*/ 12 h 89"/>
                  <a:gd name="T20" fmla="*/ 24 w 94"/>
                  <a:gd name="T21" fmla="*/ 12 h 89"/>
                  <a:gd name="T22" fmla="*/ 24 w 94"/>
                  <a:gd name="T23" fmla="*/ 13 h 89"/>
                  <a:gd name="T24" fmla="*/ 24 w 94"/>
                  <a:gd name="T25" fmla="*/ 14 h 89"/>
                  <a:gd name="T26" fmla="*/ 22 w 94"/>
                  <a:gd name="T27" fmla="*/ 15 h 89"/>
                  <a:gd name="T28" fmla="*/ 20 w 94"/>
                  <a:gd name="T29" fmla="*/ 16 h 89"/>
                  <a:gd name="T30" fmla="*/ 18 w 94"/>
                  <a:gd name="T31" fmla="*/ 17 h 89"/>
                  <a:gd name="T32" fmla="*/ 17 w 94"/>
                  <a:gd name="T33" fmla="*/ 18 h 89"/>
                  <a:gd name="T34" fmla="*/ 9 w 94"/>
                  <a:gd name="T35" fmla="*/ 23 h 89"/>
                  <a:gd name="T36" fmla="*/ 7 w 94"/>
                  <a:gd name="T37" fmla="*/ 22 h 89"/>
                  <a:gd name="T38" fmla="*/ 6 w 94"/>
                  <a:gd name="T39" fmla="*/ 21 h 89"/>
                  <a:gd name="T40" fmla="*/ 5 w 94"/>
                  <a:gd name="T41" fmla="*/ 20 h 89"/>
                  <a:gd name="T42" fmla="*/ 4 w 94"/>
                  <a:gd name="T43" fmla="*/ 19 h 89"/>
                  <a:gd name="T44" fmla="*/ 3 w 94"/>
                  <a:gd name="T45" fmla="*/ 18 h 89"/>
                  <a:gd name="T46" fmla="*/ 2 w 94"/>
                  <a:gd name="T47" fmla="*/ 16 h 89"/>
                  <a:gd name="T48" fmla="*/ 1 w 94"/>
                  <a:gd name="T49" fmla="*/ 14 h 89"/>
                  <a:gd name="T50" fmla="*/ 1 w 94"/>
                  <a:gd name="T51" fmla="*/ 12 h 89"/>
                  <a:gd name="T52" fmla="*/ 1 w 94"/>
                  <a:gd name="T53" fmla="*/ 12 h 89"/>
                  <a:gd name="T54" fmla="*/ 1 w 94"/>
                  <a:gd name="T55" fmla="*/ 11 h 89"/>
                  <a:gd name="T56" fmla="*/ 0 w 94"/>
                  <a:gd name="T57" fmla="*/ 10 h 89"/>
                  <a:gd name="T58" fmla="*/ 0 w 94"/>
                  <a:gd name="T59" fmla="*/ 9 h 89"/>
                  <a:gd name="T60" fmla="*/ 1 w 94"/>
                  <a:gd name="T61" fmla="*/ 7 h 89"/>
                  <a:gd name="T62" fmla="*/ 4 w 94"/>
                  <a:gd name="T63" fmla="*/ 5 h 89"/>
                  <a:gd name="T64" fmla="*/ 6 w 94"/>
                  <a:gd name="T65" fmla="*/ 4 h 89"/>
                  <a:gd name="T66" fmla="*/ 9 w 94"/>
                  <a:gd name="T67" fmla="*/ 3 h 8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94"/>
                  <a:gd name="T103" fmla="*/ 0 h 89"/>
                  <a:gd name="T104" fmla="*/ 94 w 94"/>
                  <a:gd name="T105" fmla="*/ 89 h 8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94" h="89">
                    <a:moveTo>
                      <a:pt x="33" y="10"/>
                    </a:moveTo>
                    <a:lnTo>
                      <a:pt x="41" y="7"/>
                    </a:lnTo>
                    <a:lnTo>
                      <a:pt x="49" y="0"/>
                    </a:lnTo>
                    <a:lnTo>
                      <a:pt x="56" y="0"/>
                    </a:lnTo>
                    <a:lnTo>
                      <a:pt x="62" y="7"/>
                    </a:lnTo>
                    <a:lnTo>
                      <a:pt x="71" y="17"/>
                    </a:lnTo>
                    <a:lnTo>
                      <a:pt x="77" y="25"/>
                    </a:lnTo>
                    <a:lnTo>
                      <a:pt x="85" y="35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4" y="51"/>
                    </a:lnTo>
                    <a:lnTo>
                      <a:pt x="94" y="55"/>
                    </a:lnTo>
                    <a:lnTo>
                      <a:pt x="87" y="60"/>
                    </a:lnTo>
                    <a:lnTo>
                      <a:pt x="80" y="63"/>
                    </a:lnTo>
                    <a:lnTo>
                      <a:pt x="72" y="66"/>
                    </a:lnTo>
                    <a:lnTo>
                      <a:pt x="66" y="70"/>
                    </a:lnTo>
                    <a:lnTo>
                      <a:pt x="36" y="89"/>
                    </a:lnTo>
                    <a:lnTo>
                      <a:pt x="29" y="88"/>
                    </a:lnTo>
                    <a:lnTo>
                      <a:pt x="24" y="84"/>
                    </a:lnTo>
                    <a:lnTo>
                      <a:pt x="19" y="79"/>
                    </a:lnTo>
                    <a:lnTo>
                      <a:pt x="16" y="74"/>
                    </a:lnTo>
                    <a:lnTo>
                      <a:pt x="11" y="70"/>
                    </a:lnTo>
                    <a:lnTo>
                      <a:pt x="8" y="63"/>
                    </a:lnTo>
                    <a:lnTo>
                      <a:pt x="4" y="55"/>
                    </a:lnTo>
                    <a:lnTo>
                      <a:pt x="1" y="48"/>
                    </a:lnTo>
                    <a:lnTo>
                      <a:pt x="1" y="45"/>
                    </a:lnTo>
                    <a:lnTo>
                      <a:pt x="1" y="41"/>
                    </a:lnTo>
                    <a:lnTo>
                      <a:pt x="0" y="38"/>
                    </a:lnTo>
                    <a:lnTo>
                      <a:pt x="0" y="35"/>
                    </a:lnTo>
                    <a:lnTo>
                      <a:pt x="4" y="27"/>
                    </a:lnTo>
                    <a:lnTo>
                      <a:pt x="14" y="20"/>
                    </a:lnTo>
                    <a:lnTo>
                      <a:pt x="23" y="15"/>
                    </a:lnTo>
                    <a:lnTo>
                      <a:pt x="33" y="10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Freeform 36"/>
              <p:cNvSpPr>
                <a:spLocks/>
              </p:cNvSpPr>
              <p:nvPr/>
            </p:nvSpPr>
            <p:spPr bwMode="auto">
              <a:xfrm>
                <a:off x="912" y="2817"/>
                <a:ext cx="48" cy="41"/>
              </a:xfrm>
              <a:custGeom>
                <a:avLst/>
                <a:gdLst>
                  <a:gd name="T0" fmla="*/ 5 w 96"/>
                  <a:gd name="T1" fmla="*/ 4 h 81"/>
                  <a:gd name="T2" fmla="*/ 6 w 96"/>
                  <a:gd name="T3" fmla="*/ 3 h 81"/>
                  <a:gd name="T4" fmla="*/ 8 w 96"/>
                  <a:gd name="T5" fmla="*/ 2 h 81"/>
                  <a:gd name="T6" fmla="*/ 10 w 96"/>
                  <a:gd name="T7" fmla="*/ 2 h 81"/>
                  <a:gd name="T8" fmla="*/ 11 w 96"/>
                  <a:gd name="T9" fmla="*/ 1 h 81"/>
                  <a:gd name="T10" fmla="*/ 13 w 96"/>
                  <a:gd name="T11" fmla="*/ 1 h 81"/>
                  <a:gd name="T12" fmla="*/ 14 w 96"/>
                  <a:gd name="T13" fmla="*/ 0 h 81"/>
                  <a:gd name="T14" fmla="*/ 16 w 96"/>
                  <a:gd name="T15" fmla="*/ 0 h 81"/>
                  <a:gd name="T16" fmla="*/ 18 w 96"/>
                  <a:gd name="T17" fmla="*/ 0 h 81"/>
                  <a:gd name="T18" fmla="*/ 20 w 96"/>
                  <a:gd name="T19" fmla="*/ 3 h 81"/>
                  <a:gd name="T20" fmla="*/ 22 w 96"/>
                  <a:gd name="T21" fmla="*/ 7 h 81"/>
                  <a:gd name="T22" fmla="*/ 24 w 96"/>
                  <a:gd name="T23" fmla="*/ 10 h 81"/>
                  <a:gd name="T24" fmla="*/ 24 w 96"/>
                  <a:gd name="T25" fmla="*/ 14 h 81"/>
                  <a:gd name="T26" fmla="*/ 22 w 96"/>
                  <a:gd name="T27" fmla="*/ 15 h 81"/>
                  <a:gd name="T28" fmla="*/ 20 w 96"/>
                  <a:gd name="T29" fmla="*/ 17 h 81"/>
                  <a:gd name="T30" fmla="*/ 18 w 96"/>
                  <a:gd name="T31" fmla="*/ 18 h 81"/>
                  <a:gd name="T32" fmla="*/ 15 w 96"/>
                  <a:gd name="T33" fmla="*/ 19 h 81"/>
                  <a:gd name="T34" fmla="*/ 13 w 96"/>
                  <a:gd name="T35" fmla="*/ 20 h 81"/>
                  <a:gd name="T36" fmla="*/ 11 w 96"/>
                  <a:gd name="T37" fmla="*/ 21 h 81"/>
                  <a:gd name="T38" fmla="*/ 8 w 96"/>
                  <a:gd name="T39" fmla="*/ 20 h 81"/>
                  <a:gd name="T40" fmla="*/ 5 w 96"/>
                  <a:gd name="T41" fmla="*/ 19 h 81"/>
                  <a:gd name="T42" fmla="*/ 3 w 96"/>
                  <a:gd name="T43" fmla="*/ 17 h 81"/>
                  <a:gd name="T44" fmla="*/ 2 w 96"/>
                  <a:gd name="T45" fmla="*/ 14 h 81"/>
                  <a:gd name="T46" fmla="*/ 0 w 96"/>
                  <a:gd name="T47" fmla="*/ 11 h 81"/>
                  <a:gd name="T48" fmla="*/ 0 w 96"/>
                  <a:gd name="T49" fmla="*/ 7 h 81"/>
                  <a:gd name="T50" fmla="*/ 5 w 96"/>
                  <a:gd name="T51" fmla="*/ 4 h 8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6"/>
                  <a:gd name="T79" fmla="*/ 0 h 81"/>
                  <a:gd name="T80" fmla="*/ 96 w 96"/>
                  <a:gd name="T81" fmla="*/ 81 h 8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6" h="81">
                    <a:moveTo>
                      <a:pt x="18" y="13"/>
                    </a:moveTo>
                    <a:lnTo>
                      <a:pt x="25" y="12"/>
                    </a:lnTo>
                    <a:lnTo>
                      <a:pt x="30" y="8"/>
                    </a:lnTo>
                    <a:lnTo>
                      <a:pt x="37" y="7"/>
                    </a:lnTo>
                    <a:lnTo>
                      <a:pt x="43" y="4"/>
                    </a:lnTo>
                    <a:lnTo>
                      <a:pt x="50" y="2"/>
                    </a:lnTo>
                    <a:lnTo>
                      <a:pt x="56" y="0"/>
                    </a:lnTo>
                    <a:lnTo>
                      <a:pt x="63" y="0"/>
                    </a:lnTo>
                    <a:lnTo>
                      <a:pt x="70" y="0"/>
                    </a:lnTo>
                    <a:lnTo>
                      <a:pt x="79" y="12"/>
                    </a:lnTo>
                    <a:lnTo>
                      <a:pt x="88" y="25"/>
                    </a:lnTo>
                    <a:lnTo>
                      <a:pt x="94" y="38"/>
                    </a:lnTo>
                    <a:lnTo>
                      <a:pt x="96" y="53"/>
                    </a:lnTo>
                    <a:lnTo>
                      <a:pt x="88" y="60"/>
                    </a:lnTo>
                    <a:lnTo>
                      <a:pt x="79" y="65"/>
                    </a:lnTo>
                    <a:lnTo>
                      <a:pt x="70" y="71"/>
                    </a:lnTo>
                    <a:lnTo>
                      <a:pt x="61" y="76"/>
                    </a:lnTo>
                    <a:lnTo>
                      <a:pt x="51" y="79"/>
                    </a:lnTo>
                    <a:lnTo>
                      <a:pt x="41" y="81"/>
                    </a:lnTo>
                    <a:lnTo>
                      <a:pt x="30" y="79"/>
                    </a:lnTo>
                    <a:lnTo>
                      <a:pt x="20" y="76"/>
                    </a:lnTo>
                    <a:lnTo>
                      <a:pt x="13" y="66"/>
                    </a:lnTo>
                    <a:lnTo>
                      <a:pt x="5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18" y="13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Freeform 37"/>
              <p:cNvSpPr>
                <a:spLocks/>
              </p:cNvSpPr>
              <p:nvPr/>
            </p:nvSpPr>
            <p:spPr bwMode="auto">
              <a:xfrm>
                <a:off x="922" y="2848"/>
                <a:ext cx="187" cy="141"/>
              </a:xfrm>
              <a:custGeom>
                <a:avLst/>
                <a:gdLst>
                  <a:gd name="T0" fmla="*/ 3 w 375"/>
                  <a:gd name="T1" fmla="*/ 52 h 282"/>
                  <a:gd name="T2" fmla="*/ 7 w 375"/>
                  <a:gd name="T3" fmla="*/ 50 h 282"/>
                  <a:gd name="T4" fmla="*/ 11 w 375"/>
                  <a:gd name="T5" fmla="*/ 48 h 282"/>
                  <a:gd name="T6" fmla="*/ 15 w 375"/>
                  <a:gd name="T7" fmla="*/ 46 h 282"/>
                  <a:gd name="T8" fmla="*/ 21 w 375"/>
                  <a:gd name="T9" fmla="*/ 42 h 282"/>
                  <a:gd name="T10" fmla="*/ 29 w 375"/>
                  <a:gd name="T11" fmla="*/ 38 h 282"/>
                  <a:gd name="T12" fmla="*/ 38 w 375"/>
                  <a:gd name="T13" fmla="*/ 34 h 282"/>
                  <a:gd name="T14" fmla="*/ 46 w 375"/>
                  <a:gd name="T15" fmla="*/ 29 h 282"/>
                  <a:gd name="T16" fmla="*/ 53 w 375"/>
                  <a:gd name="T17" fmla="*/ 24 h 282"/>
                  <a:gd name="T18" fmla="*/ 60 w 375"/>
                  <a:gd name="T19" fmla="*/ 20 h 282"/>
                  <a:gd name="T20" fmla="*/ 67 w 375"/>
                  <a:gd name="T21" fmla="*/ 16 h 282"/>
                  <a:gd name="T22" fmla="*/ 74 w 375"/>
                  <a:gd name="T23" fmla="*/ 13 h 282"/>
                  <a:gd name="T24" fmla="*/ 79 w 375"/>
                  <a:gd name="T25" fmla="*/ 10 h 282"/>
                  <a:gd name="T26" fmla="*/ 83 w 375"/>
                  <a:gd name="T27" fmla="*/ 8 h 282"/>
                  <a:gd name="T28" fmla="*/ 87 w 375"/>
                  <a:gd name="T29" fmla="*/ 5 h 282"/>
                  <a:gd name="T30" fmla="*/ 91 w 375"/>
                  <a:gd name="T31" fmla="*/ 2 h 282"/>
                  <a:gd name="T32" fmla="*/ 93 w 375"/>
                  <a:gd name="T33" fmla="*/ 4 h 282"/>
                  <a:gd name="T34" fmla="*/ 92 w 375"/>
                  <a:gd name="T35" fmla="*/ 12 h 282"/>
                  <a:gd name="T36" fmla="*/ 89 w 375"/>
                  <a:gd name="T37" fmla="*/ 17 h 282"/>
                  <a:gd name="T38" fmla="*/ 86 w 375"/>
                  <a:gd name="T39" fmla="*/ 19 h 282"/>
                  <a:gd name="T40" fmla="*/ 84 w 375"/>
                  <a:gd name="T41" fmla="*/ 19 h 282"/>
                  <a:gd name="T42" fmla="*/ 84 w 375"/>
                  <a:gd name="T43" fmla="*/ 19 h 282"/>
                  <a:gd name="T44" fmla="*/ 83 w 375"/>
                  <a:gd name="T45" fmla="*/ 19 h 282"/>
                  <a:gd name="T46" fmla="*/ 82 w 375"/>
                  <a:gd name="T47" fmla="*/ 20 h 282"/>
                  <a:gd name="T48" fmla="*/ 81 w 375"/>
                  <a:gd name="T49" fmla="*/ 22 h 282"/>
                  <a:gd name="T50" fmla="*/ 80 w 375"/>
                  <a:gd name="T51" fmla="*/ 23 h 282"/>
                  <a:gd name="T52" fmla="*/ 77 w 375"/>
                  <a:gd name="T53" fmla="*/ 26 h 282"/>
                  <a:gd name="T54" fmla="*/ 72 w 375"/>
                  <a:gd name="T55" fmla="*/ 33 h 282"/>
                  <a:gd name="T56" fmla="*/ 66 w 375"/>
                  <a:gd name="T57" fmla="*/ 35 h 282"/>
                  <a:gd name="T58" fmla="*/ 63 w 375"/>
                  <a:gd name="T59" fmla="*/ 37 h 282"/>
                  <a:gd name="T60" fmla="*/ 57 w 375"/>
                  <a:gd name="T61" fmla="*/ 41 h 282"/>
                  <a:gd name="T62" fmla="*/ 49 w 375"/>
                  <a:gd name="T63" fmla="*/ 45 h 282"/>
                  <a:gd name="T64" fmla="*/ 41 w 375"/>
                  <a:gd name="T65" fmla="*/ 50 h 282"/>
                  <a:gd name="T66" fmla="*/ 33 w 375"/>
                  <a:gd name="T67" fmla="*/ 54 h 282"/>
                  <a:gd name="T68" fmla="*/ 26 w 375"/>
                  <a:gd name="T69" fmla="*/ 58 h 282"/>
                  <a:gd name="T70" fmla="*/ 18 w 375"/>
                  <a:gd name="T71" fmla="*/ 62 h 282"/>
                  <a:gd name="T72" fmla="*/ 11 w 375"/>
                  <a:gd name="T73" fmla="*/ 65 h 282"/>
                  <a:gd name="T74" fmla="*/ 4 w 375"/>
                  <a:gd name="T75" fmla="*/ 69 h 282"/>
                  <a:gd name="T76" fmla="*/ 0 w 375"/>
                  <a:gd name="T77" fmla="*/ 71 h 282"/>
                  <a:gd name="T78" fmla="*/ 0 w 375"/>
                  <a:gd name="T79" fmla="*/ 62 h 282"/>
                  <a:gd name="T80" fmla="*/ 1 w 375"/>
                  <a:gd name="T81" fmla="*/ 53 h 28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75"/>
                  <a:gd name="T124" fmla="*/ 0 h 282"/>
                  <a:gd name="T125" fmla="*/ 375 w 375"/>
                  <a:gd name="T126" fmla="*/ 282 h 28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75" h="282">
                    <a:moveTo>
                      <a:pt x="5" y="211"/>
                    </a:moveTo>
                    <a:lnTo>
                      <a:pt x="13" y="206"/>
                    </a:lnTo>
                    <a:lnTo>
                      <a:pt x="21" y="203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45" y="191"/>
                    </a:lnTo>
                    <a:lnTo>
                      <a:pt x="53" y="186"/>
                    </a:lnTo>
                    <a:lnTo>
                      <a:pt x="61" y="183"/>
                    </a:lnTo>
                    <a:lnTo>
                      <a:pt x="69" y="178"/>
                    </a:lnTo>
                    <a:lnTo>
                      <a:pt x="86" y="168"/>
                    </a:lnTo>
                    <a:lnTo>
                      <a:pt x="102" y="160"/>
                    </a:lnTo>
                    <a:lnTo>
                      <a:pt x="119" y="152"/>
                    </a:lnTo>
                    <a:lnTo>
                      <a:pt x="137" y="143"/>
                    </a:lnTo>
                    <a:lnTo>
                      <a:pt x="154" y="135"/>
                    </a:lnTo>
                    <a:lnTo>
                      <a:pt x="170" y="125"/>
                    </a:lnTo>
                    <a:lnTo>
                      <a:pt x="187" y="115"/>
                    </a:lnTo>
                    <a:lnTo>
                      <a:pt x="201" y="104"/>
                    </a:lnTo>
                    <a:lnTo>
                      <a:pt x="215" y="94"/>
                    </a:lnTo>
                    <a:lnTo>
                      <a:pt x="228" y="86"/>
                    </a:lnTo>
                    <a:lnTo>
                      <a:pt x="241" y="79"/>
                    </a:lnTo>
                    <a:lnTo>
                      <a:pt x="256" y="71"/>
                    </a:lnTo>
                    <a:lnTo>
                      <a:pt x="269" y="64"/>
                    </a:lnTo>
                    <a:lnTo>
                      <a:pt x="284" y="59"/>
                    </a:lnTo>
                    <a:lnTo>
                      <a:pt x="297" y="53"/>
                    </a:lnTo>
                    <a:lnTo>
                      <a:pt x="312" y="48"/>
                    </a:lnTo>
                    <a:lnTo>
                      <a:pt x="319" y="41"/>
                    </a:lnTo>
                    <a:lnTo>
                      <a:pt x="327" y="36"/>
                    </a:lnTo>
                    <a:lnTo>
                      <a:pt x="334" y="30"/>
                    </a:lnTo>
                    <a:lnTo>
                      <a:pt x="342" y="25"/>
                    </a:lnTo>
                    <a:lnTo>
                      <a:pt x="350" y="18"/>
                    </a:lnTo>
                    <a:lnTo>
                      <a:pt x="358" y="11"/>
                    </a:lnTo>
                    <a:lnTo>
                      <a:pt x="367" y="6"/>
                    </a:lnTo>
                    <a:lnTo>
                      <a:pt x="375" y="0"/>
                    </a:lnTo>
                    <a:lnTo>
                      <a:pt x="375" y="16"/>
                    </a:lnTo>
                    <a:lnTo>
                      <a:pt x="373" y="31"/>
                    </a:lnTo>
                    <a:lnTo>
                      <a:pt x="370" y="46"/>
                    </a:lnTo>
                    <a:lnTo>
                      <a:pt x="365" y="61"/>
                    </a:lnTo>
                    <a:lnTo>
                      <a:pt x="358" y="66"/>
                    </a:lnTo>
                    <a:lnTo>
                      <a:pt x="352" y="69"/>
                    </a:lnTo>
                    <a:lnTo>
                      <a:pt x="345" y="74"/>
                    </a:lnTo>
                    <a:lnTo>
                      <a:pt x="338" y="77"/>
                    </a:lnTo>
                    <a:lnTo>
                      <a:pt x="337" y="76"/>
                    </a:lnTo>
                    <a:lnTo>
                      <a:pt x="335" y="76"/>
                    </a:lnTo>
                    <a:lnTo>
                      <a:pt x="334" y="76"/>
                    </a:lnTo>
                    <a:lnTo>
                      <a:pt x="330" y="77"/>
                    </a:lnTo>
                    <a:lnTo>
                      <a:pt x="329" y="79"/>
                    </a:lnTo>
                    <a:lnTo>
                      <a:pt x="327" y="81"/>
                    </a:lnTo>
                    <a:lnTo>
                      <a:pt x="327" y="86"/>
                    </a:lnTo>
                    <a:lnTo>
                      <a:pt x="324" y="87"/>
                    </a:lnTo>
                    <a:lnTo>
                      <a:pt x="320" y="91"/>
                    </a:lnTo>
                    <a:lnTo>
                      <a:pt x="320" y="96"/>
                    </a:lnTo>
                    <a:lnTo>
                      <a:pt x="309" y="105"/>
                    </a:lnTo>
                    <a:lnTo>
                      <a:pt x="299" y="117"/>
                    </a:lnTo>
                    <a:lnTo>
                      <a:pt x="289" y="130"/>
                    </a:lnTo>
                    <a:lnTo>
                      <a:pt x="276" y="137"/>
                    </a:lnTo>
                    <a:lnTo>
                      <a:pt x="267" y="140"/>
                    </a:lnTo>
                    <a:lnTo>
                      <a:pt x="261" y="145"/>
                    </a:lnTo>
                    <a:lnTo>
                      <a:pt x="254" y="148"/>
                    </a:lnTo>
                    <a:lnTo>
                      <a:pt x="246" y="152"/>
                    </a:lnTo>
                    <a:lnTo>
                      <a:pt x="229" y="162"/>
                    </a:lnTo>
                    <a:lnTo>
                      <a:pt x="215" y="171"/>
                    </a:lnTo>
                    <a:lnTo>
                      <a:pt x="198" y="180"/>
                    </a:lnTo>
                    <a:lnTo>
                      <a:pt x="183" y="190"/>
                    </a:lnTo>
                    <a:lnTo>
                      <a:pt x="167" y="200"/>
                    </a:lnTo>
                    <a:lnTo>
                      <a:pt x="152" y="208"/>
                    </a:lnTo>
                    <a:lnTo>
                      <a:pt x="135" y="216"/>
                    </a:lnTo>
                    <a:lnTo>
                      <a:pt x="119" y="224"/>
                    </a:lnTo>
                    <a:lnTo>
                      <a:pt x="104" y="231"/>
                    </a:lnTo>
                    <a:lnTo>
                      <a:pt x="89" y="237"/>
                    </a:lnTo>
                    <a:lnTo>
                      <a:pt x="74" y="246"/>
                    </a:lnTo>
                    <a:lnTo>
                      <a:pt x="61" y="252"/>
                    </a:lnTo>
                    <a:lnTo>
                      <a:pt x="46" y="259"/>
                    </a:lnTo>
                    <a:lnTo>
                      <a:pt x="31" y="267"/>
                    </a:lnTo>
                    <a:lnTo>
                      <a:pt x="18" y="274"/>
                    </a:lnTo>
                    <a:lnTo>
                      <a:pt x="3" y="280"/>
                    </a:lnTo>
                    <a:lnTo>
                      <a:pt x="0" y="282"/>
                    </a:lnTo>
                    <a:lnTo>
                      <a:pt x="2" y="264"/>
                    </a:lnTo>
                    <a:lnTo>
                      <a:pt x="3" y="246"/>
                    </a:lnTo>
                    <a:lnTo>
                      <a:pt x="3" y="229"/>
                    </a:lnTo>
                    <a:lnTo>
                      <a:pt x="5" y="211"/>
                    </a:lnTo>
                    <a:close/>
                  </a:path>
                </a:pathLst>
              </a:custGeom>
              <a:solidFill>
                <a:srgbClr val="0000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Freeform 38"/>
              <p:cNvSpPr>
                <a:spLocks/>
              </p:cNvSpPr>
              <p:nvPr/>
            </p:nvSpPr>
            <p:spPr bwMode="auto">
              <a:xfrm>
                <a:off x="931" y="2754"/>
                <a:ext cx="47" cy="38"/>
              </a:xfrm>
              <a:custGeom>
                <a:avLst/>
                <a:gdLst>
                  <a:gd name="T0" fmla="*/ 2 w 94"/>
                  <a:gd name="T1" fmla="*/ 6 h 76"/>
                  <a:gd name="T2" fmla="*/ 4 w 94"/>
                  <a:gd name="T3" fmla="*/ 6 h 76"/>
                  <a:gd name="T4" fmla="*/ 6 w 94"/>
                  <a:gd name="T5" fmla="*/ 5 h 76"/>
                  <a:gd name="T6" fmla="*/ 8 w 94"/>
                  <a:gd name="T7" fmla="*/ 3 h 76"/>
                  <a:gd name="T8" fmla="*/ 10 w 94"/>
                  <a:gd name="T9" fmla="*/ 2 h 76"/>
                  <a:gd name="T10" fmla="*/ 12 w 94"/>
                  <a:gd name="T11" fmla="*/ 1 h 76"/>
                  <a:gd name="T12" fmla="*/ 13 w 94"/>
                  <a:gd name="T13" fmla="*/ 1 h 76"/>
                  <a:gd name="T14" fmla="*/ 15 w 94"/>
                  <a:gd name="T15" fmla="*/ 0 h 76"/>
                  <a:gd name="T16" fmla="*/ 18 w 94"/>
                  <a:gd name="T17" fmla="*/ 1 h 76"/>
                  <a:gd name="T18" fmla="*/ 19 w 94"/>
                  <a:gd name="T19" fmla="*/ 3 h 76"/>
                  <a:gd name="T20" fmla="*/ 21 w 94"/>
                  <a:gd name="T21" fmla="*/ 5 h 76"/>
                  <a:gd name="T22" fmla="*/ 23 w 94"/>
                  <a:gd name="T23" fmla="*/ 8 h 76"/>
                  <a:gd name="T24" fmla="*/ 24 w 94"/>
                  <a:gd name="T25" fmla="*/ 10 h 76"/>
                  <a:gd name="T26" fmla="*/ 24 w 94"/>
                  <a:gd name="T27" fmla="*/ 11 h 76"/>
                  <a:gd name="T28" fmla="*/ 24 w 94"/>
                  <a:gd name="T29" fmla="*/ 11 h 76"/>
                  <a:gd name="T30" fmla="*/ 24 w 94"/>
                  <a:gd name="T31" fmla="*/ 12 h 76"/>
                  <a:gd name="T32" fmla="*/ 24 w 94"/>
                  <a:gd name="T33" fmla="*/ 13 h 76"/>
                  <a:gd name="T34" fmla="*/ 21 w 94"/>
                  <a:gd name="T35" fmla="*/ 14 h 76"/>
                  <a:gd name="T36" fmla="*/ 18 w 94"/>
                  <a:gd name="T37" fmla="*/ 15 h 76"/>
                  <a:gd name="T38" fmla="*/ 15 w 94"/>
                  <a:gd name="T39" fmla="*/ 16 h 76"/>
                  <a:gd name="T40" fmla="*/ 13 w 94"/>
                  <a:gd name="T41" fmla="*/ 17 h 76"/>
                  <a:gd name="T42" fmla="*/ 12 w 94"/>
                  <a:gd name="T43" fmla="*/ 18 h 76"/>
                  <a:gd name="T44" fmla="*/ 11 w 94"/>
                  <a:gd name="T45" fmla="*/ 19 h 76"/>
                  <a:gd name="T46" fmla="*/ 10 w 94"/>
                  <a:gd name="T47" fmla="*/ 19 h 76"/>
                  <a:gd name="T48" fmla="*/ 9 w 94"/>
                  <a:gd name="T49" fmla="*/ 19 h 76"/>
                  <a:gd name="T50" fmla="*/ 6 w 94"/>
                  <a:gd name="T51" fmla="*/ 17 h 76"/>
                  <a:gd name="T52" fmla="*/ 4 w 94"/>
                  <a:gd name="T53" fmla="*/ 15 h 76"/>
                  <a:gd name="T54" fmla="*/ 2 w 94"/>
                  <a:gd name="T55" fmla="*/ 12 h 76"/>
                  <a:gd name="T56" fmla="*/ 0 w 94"/>
                  <a:gd name="T57" fmla="*/ 9 h 76"/>
                  <a:gd name="T58" fmla="*/ 0 w 94"/>
                  <a:gd name="T59" fmla="*/ 8 h 76"/>
                  <a:gd name="T60" fmla="*/ 1 w 94"/>
                  <a:gd name="T61" fmla="*/ 8 h 76"/>
                  <a:gd name="T62" fmla="*/ 1 w 94"/>
                  <a:gd name="T63" fmla="*/ 7 h 76"/>
                  <a:gd name="T64" fmla="*/ 2 w 94"/>
                  <a:gd name="T65" fmla="*/ 6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4"/>
                  <a:gd name="T100" fmla="*/ 0 h 76"/>
                  <a:gd name="T101" fmla="*/ 94 w 94"/>
                  <a:gd name="T102" fmla="*/ 76 h 7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4" h="76">
                    <a:moveTo>
                      <a:pt x="5" y="25"/>
                    </a:moveTo>
                    <a:lnTo>
                      <a:pt x="15" y="22"/>
                    </a:lnTo>
                    <a:lnTo>
                      <a:pt x="23" y="17"/>
                    </a:lnTo>
                    <a:lnTo>
                      <a:pt x="30" y="12"/>
                    </a:lnTo>
                    <a:lnTo>
                      <a:pt x="40" y="8"/>
                    </a:lnTo>
                    <a:lnTo>
                      <a:pt x="46" y="3"/>
                    </a:lnTo>
                    <a:lnTo>
                      <a:pt x="53" y="2"/>
                    </a:lnTo>
                    <a:lnTo>
                      <a:pt x="61" y="0"/>
                    </a:lnTo>
                    <a:lnTo>
                      <a:pt x="70" y="2"/>
                    </a:lnTo>
                    <a:lnTo>
                      <a:pt x="76" y="10"/>
                    </a:lnTo>
                    <a:lnTo>
                      <a:pt x="83" y="20"/>
                    </a:lnTo>
                    <a:lnTo>
                      <a:pt x="89" y="30"/>
                    </a:lnTo>
                    <a:lnTo>
                      <a:pt x="94" y="40"/>
                    </a:lnTo>
                    <a:lnTo>
                      <a:pt x="94" y="43"/>
                    </a:lnTo>
                    <a:lnTo>
                      <a:pt x="94" y="45"/>
                    </a:lnTo>
                    <a:lnTo>
                      <a:pt x="93" y="48"/>
                    </a:lnTo>
                    <a:lnTo>
                      <a:pt x="93" y="51"/>
                    </a:lnTo>
                    <a:lnTo>
                      <a:pt x="83" y="56"/>
                    </a:lnTo>
                    <a:lnTo>
                      <a:pt x="71" y="60"/>
                    </a:lnTo>
                    <a:lnTo>
                      <a:pt x="61" y="63"/>
                    </a:lnTo>
                    <a:lnTo>
                      <a:pt x="51" y="68"/>
                    </a:lnTo>
                    <a:lnTo>
                      <a:pt x="48" y="71"/>
                    </a:lnTo>
                    <a:lnTo>
                      <a:pt x="43" y="74"/>
                    </a:lnTo>
                    <a:lnTo>
                      <a:pt x="38" y="76"/>
                    </a:lnTo>
                    <a:lnTo>
                      <a:pt x="33" y="76"/>
                    </a:lnTo>
                    <a:lnTo>
                      <a:pt x="23" y="68"/>
                    </a:lnTo>
                    <a:lnTo>
                      <a:pt x="15" y="58"/>
                    </a:lnTo>
                    <a:lnTo>
                      <a:pt x="5" y="48"/>
                    </a:lnTo>
                    <a:lnTo>
                      <a:pt x="0" y="35"/>
                    </a:lnTo>
                    <a:lnTo>
                      <a:pt x="0" y="32"/>
                    </a:lnTo>
                    <a:lnTo>
                      <a:pt x="2" y="30"/>
                    </a:lnTo>
                    <a:lnTo>
                      <a:pt x="3" y="27"/>
                    </a:lnTo>
                    <a:lnTo>
                      <a:pt x="5" y="25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Freeform 39"/>
              <p:cNvSpPr>
                <a:spLocks/>
              </p:cNvSpPr>
              <p:nvPr/>
            </p:nvSpPr>
            <p:spPr bwMode="auto">
              <a:xfrm>
                <a:off x="935" y="2054"/>
                <a:ext cx="210" cy="250"/>
              </a:xfrm>
              <a:custGeom>
                <a:avLst/>
                <a:gdLst>
                  <a:gd name="T0" fmla="*/ 3 w 420"/>
                  <a:gd name="T1" fmla="*/ 79 h 500"/>
                  <a:gd name="T2" fmla="*/ 4 w 420"/>
                  <a:gd name="T3" fmla="*/ 67 h 500"/>
                  <a:gd name="T4" fmla="*/ 7 w 420"/>
                  <a:gd name="T5" fmla="*/ 56 h 500"/>
                  <a:gd name="T6" fmla="*/ 8 w 420"/>
                  <a:gd name="T7" fmla="*/ 44 h 500"/>
                  <a:gd name="T8" fmla="*/ 7 w 420"/>
                  <a:gd name="T9" fmla="*/ 33 h 500"/>
                  <a:gd name="T10" fmla="*/ 7 w 420"/>
                  <a:gd name="T11" fmla="*/ 22 h 500"/>
                  <a:gd name="T12" fmla="*/ 7 w 420"/>
                  <a:gd name="T13" fmla="*/ 13 h 500"/>
                  <a:gd name="T14" fmla="*/ 7 w 420"/>
                  <a:gd name="T15" fmla="*/ 5 h 500"/>
                  <a:gd name="T16" fmla="*/ 11 w 420"/>
                  <a:gd name="T17" fmla="*/ 1 h 500"/>
                  <a:gd name="T18" fmla="*/ 17 w 420"/>
                  <a:gd name="T19" fmla="*/ 3 h 500"/>
                  <a:gd name="T20" fmla="*/ 23 w 420"/>
                  <a:gd name="T21" fmla="*/ 3 h 500"/>
                  <a:gd name="T22" fmla="*/ 29 w 420"/>
                  <a:gd name="T23" fmla="*/ 3 h 500"/>
                  <a:gd name="T24" fmla="*/ 38 w 420"/>
                  <a:gd name="T25" fmla="*/ 3 h 500"/>
                  <a:gd name="T26" fmla="*/ 49 w 420"/>
                  <a:gd name="T27" fmla="*/ 3 h 500"/>
                  <a:gd name="T28" fmla="*/ 60 w 420"/>
                  <a:gd name="T29" fmla="*/ 2 h 500"/>
                  <a:gd name="T30" fmla="*/ 71 w 420"/>
                  <a:gd name="T31" fmla="*/ 1 h 500"/>
                  <a:gd name="T32" fmla="*/ 79 w 420"/>
                  <a:gd name="T33" fmla="*/ 1 h 500"/>
                  <a:gd name="T34" fmla="*/ 85 w 420"/>
                  <a:gd name="T35" fmla="*/ 1 h 500"/>
                  <a:gd name="T36" fmla="*/ 91 w 420"/>
                  <a:gd name="T37" fmla="*/ 1 h 500"/>
                  <a:gd name="T38" fmla="*/ 97 w 420"/>
                  <a:gd name="T39" fmla="*/ 1 h 500"/>
                  <a:gd name="T40" fmla="*/ 101 w 420"/>
                  <a:gd name="T41" fmla="*/ 2 h 500"/>
                  <a:gd name="T42" fmla="*/ 104 w 420"/>
                  <a:gd name="T43" fmla="*/ 2 h 500"/>
                  <a:gd name="T44" fmla="*/ 105 w 420"/>
                  <a:gd name="T45" fmla="*/ 6 h 500"/>
                  <a:gd name="T46" fmla="*/ 104 w 420"/>
                  <a:gd name="T47" fmla="*/ 12 h 500"/>
                  <a:gd name="T48" fmla="*/ 104 w 420"/>
                  <a:gd name="T49" fmla="*/ 20 h 500"/>
                  <a:gd name="T50" fmla="*/ 104 w 420"/>
                  <a:gd name="T51" fmla="*/ 28 h 500"/>
                  <a:gd name="T52" fmla="*/ 102 w 420"/>
                  <a:gd name="T53" fmla="*/ 42 h 500"/>
                  <a:gd name="T54" fmla="*/ 100 w 420"/>
                  <a:gd name="T55" fmla="*/ 63 h 500"/>
                  <a:gd name="T56" fmla="*/ 100 w 420"/>
                  <a:gd name="T57" fmla="*/ 79 h 500"/>
                  <a:gd name="T58" fmla="*/ 99 w 420"/>
                  <a:gd name="T59" fmla="*/ 90 h 500"/>
                  <a:gd name="T60" fmla="*/ 97 w 420"/>
                  <a:gd name="T61" fmla="*/ 99 h 500"/>
                  <a:gd name="T62" fmla="*/ 96 w 420"/>
                  <a:gd name="T63" fmla="*/ 106 h 500"/>
                  <a:gd name="T64" fmla="*/ 94 w 420"/>
                  <a:gd name="T65" fmla="*/ 112 h 500"/>
                  <a:gd name="T66" fmla="*/ 93 w 420"/>
                  <a:gd name="T67" fmla="*/ 118 h 500"/>
                  <a:gd name="T68" fmla="*/ 92 w 420"/>
                  <a:gd name="T69" fmla="*/ 120 h 500"/>
                  <a:gd name="T70" fmla="*/ 90 w 420"/>
                  <a:gd name="T71" fmla="*/ 121 h 500"/>
                  <a:gd name="T72" fmla="*/ 86 w 420"/>
                  <a:gd name="T73" fmla="*/ 122 h 500"/>
                  <a:gd name="T74" fmla="*/ 76 w 420"/>
                  <a:gd name="T75" fmla="*/ 122 h 500"/>
                  <a:gd name="T76" fmla="*/ 66 w 420"/>
                  <a:gd name="T77" fmla="*/ 122 h 500"/>
                  <a:gd name="T78" fmla="*/ 56 w 420"/>
                  <a:gd name="T79" fmla="*/ 123 h 500"/>
                  <a:gd name="T80" fmla="*/ 47 w 420"/>
                  <a:gd name="T81" fmla="*/ 125 h 500"/>
                  <a:gd name="T82" fmla="*/ 38 w 420"/>
                  <a:gd name="T83" fmla="*/ 125 h 500"/>
                  <a:gd name="T84" fmla="*/ 28 w 420"/>
                  <a:gd name="T85" fmla="*/ 125 h 500"/>
                  <a:gd name="T86" fmla="*/ 19 w 420"/>
                  <a:gd name="T87" fmla="*/ 125 h 500"/>
                  <a:gd name="T88" fmla="*/ 1 w 420"/>
                  <a:gd name="T89" fmla="*/ 125 h 500"/>
                  <a:gd name="T90" fmla="*/ 1 w 420"/>
                  <a:gd name="T91" fmla="*/ 124 h 500"/>
                  <a:gd name="T92" fmla="*/ 0 w 420"/>
                  <a:gd name="T93" fmla="*/ 123 h 500"/>
                  <a:gd name="T94" fmla="*/ 2 w 420"/>
                  <a:gd name="T95" fmla="*/ 104 h 500"/>
                  <a:gd name="T96" fmla="*/ 3 w 420"/>
                  <a:gd name="T97" fmla="*/ 85 h 5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420"/>
                  <a:gd name="T148" fmla="*/ 0 h 500"/>
                  <a:gd name="T149" fmla="*/ 420 w 420"/>
                  <a:gd name="T150" fmla="*/ 500 h 5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420" h="500">
                    <a:moveTo>
                      <a:pt x="9" y="340"/>
                    </a:moveTo>
                    <a:lnTo>
                      <a:pt x="9" y="315"/>
                    </a:lnTo>
                    <a:lnTo>
                      <a:pt x="10" y="291"/>
                    </a:lnTo>
                    <a:lnTo>
                      <a:pt x="14" y="268"/>
                    </a:lnTo>
                    <a:lnTo>
                      <a:pt x="22" y="244"/>
                    </a:lnTo>
                    <a:lnTo>
                      <a:pt x="28" y="221"/>
                    </a:lnTo>
                    <a:lnTo>
                      <a:pt x="32" y="200"/>
                    </a:lnTo>
                    <a:lnTo>
                      <a:pt x="32" y="175"/>
                    </a:lnTo>
                    <a:lnTo>
                      <a:pt x="30" y="150"/>
                    </a:lnTo>
                    <a:lnTo>
                      <a:pt x="28" y="129"/>
                    </a:lnTo>
                    <a:lnTo>
                      <a:pt x="28" y="107"/>
                    </a:lnTo>
                    <a:lnTo>
                      <a:pt x="28" y="88"/>
                    </a:lnTo>
                    <a:lnTo>
                      <a:pt x="27" y="66"/>
                    </a:lnTo>
                    <a:lnTo>
                      <a:pt x="27" y="50"/>
                    </a:lnTo>
                    <a:lnTo>
                      <a:pt x="27" y="33"/>
                    </a:lnTo>
                    <a:lnTo>
                      <a:pt x="28" y="17"/>
                    </a:lnTo>
                    <a:lnTo>
                      <a:pt x="30" y="0"/>
                    </a:lnTo>
                    <a:lnTo>
                      <a:pt x="42" y="2"/>
                    </a:lnTo>
                    <a:lnTo>
                      <a:pt x="53" y="5"/>
                    </a:lnTo>
                    <a:lnTo>
                      <a:pt x="66" y="9"/>
                    </a:lnTo>
                    <a:lnTo>
                      <a:pt x="78" y="10"/>
                    </a:lnTo>
                    <a:lnTo>
                      <a:pt x="91" y="12"/>
                    </a:lnTo>
                    <a:lnTo>
                      <a:pt x="103" y="13"/>
                    </a:lnTo>
                    <a:lnTo>
                      <a:pt x="116" y="12"/>
                    </a:lnTo>
                    <a:lnTo>
                      <a:pt x="128" y="10"/>
                    </a:lnTo>
                    <a:lnTo>
                      <a:pt x="149" y="10"/>
                    </a:lnTo>
                    <a:lnTo>
                      <a:pt x="172" y="10"/>
                    </a:lnTo>
                    <a:lnTo>
                      <a:pt x="194" y="10"/>
                    </a:lnTo>
                    <a:lnTo>
                      <a:pt x="215" y="9"/>
                    </a:lnTo>
                    <a:lnTo>
                      <a:pt x="238" y="7"/>
                    </a:lnTo>
                    <a:lnTo>
                      <a:pt x="260" y="5"/>
                    </a:lnTo>
                    <a:lnTo>
                      <a:pt x="281" y="4"/>
                    </a:lnTo>
                    <a:lnTo>
                      <a:pt x="303" y="0"/>
                    </a:lnTo>
                    <a:lnTo>
                      <a:pt x="314" y="2"/>
                    </a:lnTo>
                    <a:lnTo>
                      <a:pt x="326" y="2"/>
                    </a:lnTo>
                    <a:lnTo>
                      <a:pt x="337" y="2"/>
                    </a:lnTo>
                    <a:lnTo>
                      <a:pt x="350" y="2"/>
                    </a:lnTo>
                    <a:lnTo>
                      <a:pt x="362" y="2"/>
                    </a:lnTo>
                    <a:lnTo>
                      <a:pt x="374" y="2"/>
                    </a:lnTo>
                    <a:lnTo>
                      <a:pt x="387" y="4"/>
                    </a:lnTo>
                    <a:lnTo>
                      <a:pt x="398" y="5"/>
                    </a:lnTo>
                    <a:lnTo>
                      <a:pt x="403" y="5"/>
                    </a:lnTo>
                    <a:lnTo>
                      <a:pt x="410" y="5"/>
                    </a:lnTo>
                    <a:lnTo>
                      <a:pt x="415" y="5"/>
                    </a:lnTo>
                    <a:lnTo>
                      <a:pt x="420" y="9"/>
                    </a:lnTo>
                    <a:lnTo>
                      <a:pt x="420" y="22"/>
                    </a:lnTo>
                    <a:lnTo>
                      <a:pt x="418" y="35"/>
                    </a:lnTo>
                    <a:lnTo>
                      <a:pt x="416" y="48"/>
                    </a:lnTo>
                    <a:lnTo>
                      <a:pt x="416" y="61"/>
                    </a:lnTo>
                    <a:lnTo>
                      <a:pt x="416" y="78"/>
                    </a:lnTo>
                    <a:lnTo>
                      <a:pt x="416" y="94"/>
                    </a:lnTo>
                    <a:lnTo>
                      <a:pt x="413" y="111"/>
                    </a:lnTo>
                    <a:lnTo>
                      <a:pt x="410" y="127"/>
                    </a:lnTo>
                    <a:lnTo>
                      <a:pt x="405" y="167"/>
                    </a:lnTo>
                    <a:lnTo>
                      <a:pt x="400" y="210"/>
                    </a:lnTo>
                    <a:lnTo>
                      <a:pt x="397" y="251"/>
                    </a:lnTo>
                    <a:lnTo>
                      <a:pt x="400" y="292"/>
                    </a:lnTo>
                    <a:lnTo>
                      <a:pt x="400" y="315"/>
                    </a:lnTo>
                    <a:lnTo>
                      <a:pt x="397" y="337"/>
                    </a:lnTo>
                    <a:lnTo>
                      <a:pt x="393" y="358"/>
                    </a:lnTo>
                    <a:lnTo>
                      <a:pt x="390" y="381"/>
                    </a:lnTo>
                    <a:lnTo>
                      <a:pt x="387" y="395"/>
                    </a:lnTo>
                    <a:lnTo>
                      <a:pt x="383" y="408"/>
                    </a:lnTo>
                    <a:lnTo>
                      <a:pt x="382" y="423"/>
                    </a:lnTo>
                    <a:lnTo>
                      <a:pt x="377" y="436"/>
                    </a:lnTo>
                    <a:lnTo>
                      <a:pt x="375" y="447"/>
                    </a:lnTo>
                    <a:lnTo>
                      <a:pt x="374" y="459"/>
                    </a:lnTo>
                    <a:lnTo>
                      <a:pt x="370" y="470"/>
                    </a:lnTo>
                    <a:lnTo>
                      <a:pt x="367" y="480"/>
                    </a:lnTo>
                    <a:lnTo>
                      <a:pt x="365" y="480"/>
                    </a:lnTo>
                    <a:lnTo>
                      <a:pt x="364" y="482"/>
                    </a:lnTo>
                    <a:lnTo>
                      <a:pt x="360" y="484"/>
                    </a:lnTo>
                    <a:lnTo>
                      <a:pt x="359" y="485"/>
                    </a:lnTo>
                    <a:lnTo>
                      <a:pt x="341" y="487"/>
                    </a:lnTo>
                    <a:lnTo>
                      <a:pt x="321" y="487"/>
                    </a:lnTo>
                    <a:lnTo>
                      <a:pt x="301" y="487"/>
                    </a:lnTo>
                    <a:lnTo>
                      <a:pt x="281" y="485"/>
                    </a:lnTo>
                    <a:lnTo>
                      <a:pt x="261" y="485"/>
                    </a:lnTo>
                    <a:lnTo>
                      <a:pt x="241" y="487"/>
                    </a:lnTo>
                    <a:lnTo>
                      <a:pt x="223" y="490"/>
                    </a:lnTo>
                    <a:lnTo>
                      <a:pt x="207" y="495"/>
                    </a:lnTo>
                    <a:lnTo>
                      <a:pt x="187" y="497"/>
                    </a:lnTo>
                    <a:lnTo>
                      <a:pt x="169" y="498"/>
                    </a:lnTo>
                    <a:lnTo>
                      <a:pt x="149" y="500"/>
                    </a:lnTo>
                    <a:lnTo>
                      <a:pt x="131" y="500"/>
                    </a:lnTo>
                    <a:lnTo>
                      <a:pt x="113" y="500"/>
                    </a:lnTo>
                    <a:lnTo>
                      <a:pt x="93" y="498"/>
                    </a:lnTo>
                    <a:lnTo>
                      <a:pt x="75" y="498"/>
                    </a:lnTo>
                    <a:lnTo>
                      <a:pt x="55" y="497"/>
                    </a:lnTo>
                    <a:lnTo>
                      <a:pt x="4" y="497"/>
                    </a:lnTo>
                    <a:lnTo>
                      <a:pt x="2" y="497"/>
                    </a:lnTo>
                    <a:lnTo>
                      <a:pt x="2" y="495"/>
                    </a:lnTo>
                    <a:lnTo>
                      <a:pt x="0" y="492"/>
                    </a:lnTo>
                    <a:lnTo>
                      <a:pt x="0" y="490"/>
                    </a:lnTo>
                    <a:lnTo>
                      <a:pt x="4" y="452"/>
                    </a:lnTo>
                    <a:lnTo>
                      <a:pt x="7" y="416"/>
                    </a:lnTo>
                    <a:lnTo>
                      <a:pt x="9" y="378"/>
                    </a:lnTo>
                    <a:lnTo>
                      <a:pt x="9" y="340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Freeform 40"/>
              <p:cNvSpPr>
                <a:spLocks/>
              </p:cNvSpPr>
              <p:nvPr/>
            </p:nvSpPr>
            <p:spPr bwMode="auto">
              <a:xfrm>
                <a:off x="948" y="2679"/>
                <a:ext cx="47" cy="45"/>
              </a:xfrm>
              <a:custGeom>
                <a:avLst/>
                <a:gdLst>
                  <a:gd name="T0" fmla="*/ 3 w 94"/>
                  <a:gd name="T1" fmla="*/ 6 h 89"/>
                  <a:gd name="T2" fmla="*/ 6 w 94"/>
                  <a:gd name="T3" fmla="*/ 4 h 89"/>
                  <a:gd name="T4" fmla="*/ 8 w 94"/>
                  <a:gd name="T5" fmla="*/ 3 h 89"/>
                  <a:gd name="T6" fmla="*/ 11 w 94"/>
                  <a:gd name="T7" fmla="*/ 2 h 89"/>
                  <a:gd name="T8" fmla="*/ 14 w 94"/>
                  <a:gd name="T9" fmla="*/ 0 h 89"/>
                  <a:gd name="T10" fmla="*/ 18 w 94"/>
                  <a:gd name="T11" fmla="*/ 2 h 89"/>
                  <a:gd name="T12" fmla="*/ 20 w 94"/>
                  <a:gd name="T13" fmla="*/ 5 h 89"/>
                  <a:gd name="T14" fmla="*/ 22 w 94"/>
                  <a:gd name="T15" fmla="*/ 9 h 89"/>
                  <a:gd name="T16" fmla="*/ 24 w 94"/>
                  <a:gd name="T17" fmla="*/ 13 h 89"/>
                  <a:gd name="T18" fmla="*/ 24 w 94"/>
                  <a:gd name="T19" fmla="*/ 15 h 89"/>
                  <a:gd name="T20" fmla="*/ 22 w 94"/>
                  <a:gd name="T21" fmla="*/ 16 h 89"/>
                  <a:gd name="T22" fmla="*/ 20 w 94"/>
                  <a:gd name="T23" fmla="*/ 16 h 89"/>
                  <a:gd name="T24" fmla="*/ 18 w 94"/>
                  <a:gd name="T25" fmla="*/ 17 h 89"/>
                  <a:gd name="T26" fmla="*/ 17 w 94"/>
                  <a:gd name="T27" fmla="*/ 19 h 89"/>
                  <a:gd name="T28" fmla="*/ 14 w 94"/>
                  <a:gd name="T29" fmla="*/ 21 h 89"/>
                  <a:gd name="T30" fmla="*/ 12 w 94"/>
                  <a:gd name="T31" fmla="*/ 21 h 89"/>
                  <a:gd name="T32" fmla="*/ 9 w 94"/>
                  <a:gd name="T33" fmla="*/ 23 h 89"/>
                  <a:gd name="T34" fmla="*/ 7 w 94"/>
                  <a:gd name="T35" fmla="*/ 22 h 89"/>
                  <a:gd name="T36" fmla="*/ 6 w 94"/>
                  <a:gd name="T37" fmla="*/ 21 h 89"/>
                  <a:gd name="T38" fmla="*/ 5 w 94"/>
                  <a:gd name="T39" fmla="*/ 19 h 89"/>
                  <a:gd name="T40" fmla="*/ 3 w 94"/>
                  <a:gd name="T41" fmla="*/ 17 h 89"/>
                  <a:gd name="T42" fmla="*/ 2 w 94"/>
                  <a:gd name="T43" fmla="*/ 15 h 89"/>
                  <a:gd name="T44" fmla="*/ 1 w 94"/>
                  <a:gd name="T45" fmla="*/ 14 h 89"/>
                  <a:gd name="T46" fmla="*/ 0 w 94"/>
                  <a:gd name="T47" fmla="*/ 11 h 89"/>
                  <a:gd name="T48" fmla="*/ 1 w 94"/>
                  <a:gd name="T49" fmla="*/ 9 h 89"/>
                  <a:gd name="T50" fmla="*/ 1 w 94"/>
                  <a:gd name="T51" fmla="*/ 8 h 89"/>
                  <a:gd name="T52" fmla="*/ 2 w 94"/>
                  <a:gd name="T53" fmla="*/ 7 h 89"/>
                  <a:gd name="T54" fmla="*/ 2 w 94"/>
                  <a:gd name="T55" fmla="*/ 7 h 89"/>
                  <a:gd name="T56" fmla="*/ 3 w 94"/>
                  <a:gd name="T57" fmla="*/ 6 h 8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94"/>
                  <a:gd name="T88" fmla="*/ 0 h 89"/>
                  <a:gd name="T89" fmla="*/ 94 w 94"/>
                  <a:gd name="T90" fmla="*/ 89 h 8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94" h="89">
                    <a:moveTo>
                      <a:pt x="10" y="23"/>
                    </a:moveTo>
                    <a:lnTo>
                      <a:pt x="22" y="16"/>
                    </a:lnTo>
                    <a:lnTo>
                      <a:pt x="32" y="10"/>
                    </a:lnTo>
                    <a:lnTo>
                      <a:pt x="43" y="5"/>
                    </a:lnTo>
                    <a:lnTo>
                      <a:pt x="55" y="0"/>
                    </a:lnTo>
                    <a:lnTo>
                      <a:pt x="70" y="8"/>
                    </a:lnTo>
                    <a:lnTo>
                      <a:pt x="79" y="20"/>
                    </a:lnTo>
                    <a:lnTo>
                      <a:pt x="88" y="36"/>
                    </a:lnTo>
                    <a:lnTo>
                      <a:pt x="94" y="51"/>
                    </a:lnTo>
                    <a:lnTo>
                      <a:pt x="93" y="57"/>
                    </a:lnTo>
                    <a:lnTo>
                      <a:pt x="86" y="61"/>
                    </a:lnTo>
                    <a:lnTo>
                      <a:pt x="78" y="64"/>
                    </a:lnTo>
                    <a:lnTo>
                      <a:pt x="71" y="67"/>
                    </a:lnTo>
                    <a:lnTo>
                      <a:pt x="65" y="76"/>
                    </a:lnTo>
                    <a:lnTo>
                      <a:pt x="56" y="81"/>
                    </a:lnTo>
                    <a:lnTo>
                      <a:pt x="45" y="84"/>
                    </a:lnTo>
                    <a:lnTo>
                      <a:pt x="35" y="89"/>
                    </a:lnTo>
                    <a:lnTo>
                      <a:pt x="27" y="85"/>
                    </a:lnTo>
                    <a:lnTo>
                      <a:pt x="22" y="81"/>
                    </a:lnTo>
                    <a:lnTo>
                      <a:pt x="17" y="74"/>
                    </a:lnTo>
                    <a:lnTo>
                      <a:pt x="12" y="67"/>
                    </a:lnTo>
                    <a:lnTo>
                      <a:pt x="7" y="59"/>
                    </a:lnTo>
                    <a:lnTo>
                      <a:pt x="3" y="53"/>
                    </a:lnTo>
                    <a:lnTo>
                      <a:pt x="0" y="43"/>
                    </a:lnTo>
                    <a:lnTo>
                      <a:pt x="2" y="33"/>
                    </a:lnTo>
                    <a:lnTo>
                      <a:pt x="3" y="31"/>
                    </a:lnTo>
                    <a:lnTo>
                      <a:pt x="7" y="28"/>
                    </a:lnTo>
                    <a:lnTo>
                      <a:pt x="8" y="26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6" name="Freeform 41"/>
              <p:cNvSpPr>
                <a:spLocks/>
              </p:cNvSpPr>
              <p:nvPr/>
            </p:nvSpPr>
            <p:spPr bwMode="auto">
              <a:xfrm>
                <a:off x="960" y="2461"/>
                <a:ext cx="647" cy="679"/>
              </a:xfrm>
              <a:custGeom>
                <a:avLst/>
                <a:gdLst>
                  <a:gd name="T0" fmla="*/ 17 w 1294"/>
                  <a:gd name="T1" fmla="*/ 7 h 1359"/>
                  <a:gd name="T2" fmla="*/ 56 w 1294"/>
                  <a:gd name="T3" fmla="*/ 8 h 1359"/>
                  <a:gd name="T4" fmla="*/ 86 w 1294"/>
                  <a:gd name="T5" fmla="*/ 4 h 1359"/>
                  <a:gd name="T6" fmla="*/ 109 w 1294"/>
                  <a:gd name="T7" fmla="*/ 5 h 1359"/>
                  <a:gd name="T8" fmla="*/ 131 w 1294"/>
                  <a:gd name="T9" fmla="*/ 3 h 1359"/>
                  <a:gd name="T10" fmla="*/ 175 w 1294"/>
                  <a:gd name="T11" fmla="*/ 1 h 1359"/>
                  <a:gd name="T12" fmla="*/ 209 w 1294"/>
                  <a:gd name="T13" fmla="*/ 0 h 1359"/>
                  <a:gd name="T14" fmla="*/ 228 w 1294"/>
                  <a:gd name="T15" fmla="*/ 7 h 1359"/>
                  <a:gd name="T16" fmla="*/ 232 w 1294"/>
                  <a:gd name="T17" fmla="*/ 23 h 1359"/>
                  <a:gd name="T18" fmla="*/ 246 w 1294"/>
                  <a:gd name="T19" fmla="*/ 55 h 1359"/>
                  <a:gd name="T20" fmla="*/ 254 w 1294"/>
                  <a:gd name="T21" fmla="*/ 87 h 1359"/>
                  <a:gd name="T22" fmla="*/ 263 w 1294"/>
                  <a:gd name="T23" fmla="*/ 110 h 1359"/>
                  <a:gd name="T24" fmla="*/ 268 w 1294"/>
                  <a:gd name="T25" fmla="*/ 128 h 1359"/>
                  <a:gd name="T26" fmla="*/ 276 w 1294"/>
                  <a:gd name="T27" fmla="*/ 157 h 1359"/>
                  <a:gd name="T28" fmla="*/ 286 w 1294"/>
                  <a:gd name="T29" fmla="*/ 179 h 1359"/>
                  <a:gd name="T30" fmla="*/ 297 w 1294"/>
                  <a:gd name="T31" fmla="*/ 212 h 1359"/>
                  <a:gd name="T32" fmla="*/ 295 w 1294"/>
                  <a:gd name="T33" fmla="*/ 223 h 1359"/>
                  <a:gd name="T34" fmla="*/ 289 w 1294"/>
                  <a:gd name="T35" fmla="*/ 221 h 1359"/>
                  <a:gd name="T36" fmla="*/ 268 w 1294"/>
                  <a:gd name="T37" fmla="*/ 214 h 1359"/>
                  <a:gd name="T38" fmla="*/ 240 w 1294"/>
                  <a:gd name="T39" fmla="*/ 205 h 1359"/>
                  <a:gd name="T40" fmla="*/ 225 w 1294"/>
                  <a:gd name="T41" fmla="*/ 203 h 1359"/>
                  <a:gd name="T42" fmla="*/ 210 w 1294"/>
                  <a:gd name="T43" fmla="*/ 206 h 1359"/>
                  <a:gd name="T44" fmla="*/ 188 w 1294"/>
                  <a:gd name="T45" fmla="*/ 209 h 1359"/>
                  <a:gd name="T46" fmla="*/ 183 w 1294"/>
                  <a:gd name="T47" fmla="*/ 216 h 1359"/>
                  <a:gd name="T48" fmla="*/ 198 w 1294"/>
                  <a:gd name="T49" fmla="*/ 231 h 1359"/>
                  <a:gd name="T50" fmla="*/ 213 w 1294"/>
                  <a:gd name="T51" fmla="*/ 245 h 1359"/>
                  <a:gd name="T52" fmla="*/ 235 w 1294"/>
                  <a:gd name="T53" fmla="*/ 254 h 1359"/>
                  <a:gd name="T54" fmla="*/ 259 w 1294"/>
                  <a:gd name="T55" fmla="*/ 263 h 1359"/>
                  <a:gd name="T56" fmla="*/ 276 w 1294"/>
                  <a:gd name="T57" fmla="*/ 268 h 1359"/>
                  <a:gd name="T58" fmla="*/ 291 w 1294"/>
                  <a:gd name="T59" fmla="*/ 274 h 1359"/>
                  <a:gd name="T60" fmla="*/ 300 w 1294"/>
                  <a:gd name="T61" fmla="*/ 277 h 1359"/>
                  <a:gd name="T62" fmla="*/ 312 w 1294"/>
                  <a:gd name="T63" fmla="*/ 281 h 1359"/>
                  <a:gd name="T64" fmla="*/ 323 w 1294"/>
                  <a:gd name="T65" fmla="*/ 304 h 1359"/>
                  <a:gd name="T66" fmla="*/ 316 w 1294"/>
                  <a:gd name="T67" fmla="*/ 316 h 1359"/>
                  <a:gd name="T68" fmla="*/ 278 w 1294"/>
                  <a:gd name="T69" fmla="*/ 319 h 1359"/>
                  <a:gd name="T70" fmla="*/ 240 w 1294"/>
                  <a:gd name="T71" fmla="*/ 325 h 1359"/>
                  <a:gd name="T72" fmla="*/ 213 w 1294"/>
                  <a:gd name="T73" fmla="*/ 328 h 1359"/>
                  <a:gd name="T74" fmla="*/ 199 w 1294"/>
                  <a:gd name="T75" fmla="*/ 329 h 1359"/>
                  <a:gd name="T76" fmla="*/ 158 w 1294"/>
                  <a:gd name="T77" fmla="*/ 333 h 1359"/>
                  <a:gd name="T78" fmla="*/ 143 w 1294"/>
                  <a:gd name="T79" fmla="*/ 336 h 1359"/>
                  <a:gd name="T80" fmla="*/ 113 w 1294"/>
                  <a:gd name="T81" fmla="*/ 337 h 1359"/>
                  <a:gd name="T82" fmla="*/ 94 w 1294"/>
                  <a:gd name="T83" fmla="*/ 339 h 1359"/>
                  <a:gd name="T84" fmla="*/ 82 w 1294"/>
                  <a:gd name="T85" fmla="*/ 331 h 1359"/>
                  <a:gd name="T86" fmla="*/ 75 w 1294"/>
                  <a:gd name="T87" fmla="*/ 294 h 1359"/>
                  <a:gd name="T88" fmla="*/ 61 w 1294"/>
                  <a:gd name="T89" fmla="*/ 252 h 1359"/>
                  <a:gd name="T90" fmla="*/ 64 w 1294"/>
                  <a:gd name="T91" fmla="*/ 233 h 1359"/>
                  <a:gd name="T92" fmla="*/ 77 w 1294"/>
                  <a:gd name="T93" fmla="*/ 222 h 1359"/>
                  <a:gd name="T94" fmla="*/ 89 w 1294"/>
                  <a:gd name="T95" fmla="*/ 206 h 1359"/>
                  <a:gd name="T96" fmla="*/ 93 w 1294"/>
                  <a:gd name="T97" fmla="*/ 182 h 1359"/>
                  <a:gd name="T98" fmla="*/ 88 w 1294"/>
                  <a:gd name="T99" fmla="*/ 171 h 1359"/>
                  <a:gd name="T100" fmla="*/ 77 w 1294"/>
                  <a:gd name="T101" fmla="*/ 154 h 1359"/>
                  <a:gd name="T102" fmla="*/ 67 w 1294"/>
                  <a:gd name="T103" fmla="*/ 146 h 1359"/>
                  <a:gd name="T104" fmla="*/ 57 w 1294"/>
                  <a:gd name="T105" fmla="*/ 134 h 1359"/>
                  <a:gd name="T106" fmla="*/ 47 w 1294"/>
                  <a:gd name="T107" fmla="*/ 120 h 1359"/>
                  <a:gd name="T108" fmla="*/ 36 w 1294"/>
                  <a:gd name="T109" fmla="*/ 103 h 1359"/>
                  <a:gd name="T110" fmla="*/ 24 w 1294"/>
                  <a:gd name="T111" fmla="*/ 69 h 1359"/>
                  <a:gd name="T112" fmla="*/ 12 w 1294"/>
                  <a:gd name="T113" fmla="*/ 40 h 1359"/>
                  <a:gd name="T114" fmla="*/ 2 w 1294"/>
                  <a:gd name="T115" fmla="*/ 16 h 135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294"/>
                  <a:gd name="T175" fmla="*/ 0 h 1359"/>
                  <a:gd name="T176" fmla="*/ 1294 w 1294"/>
                  <a:gd name="T177" fmla="*/ 1359 h 135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294" h="1359">
                    <a:moveTo>
                      <a:pt x="16" y="36"/>
                    </a:moveTo>
                    <a:lnTo>
                      <a:pt x="23" y="36"/>
                    </a:lnTo>
                    <a:lnTo>
                      <a:pt x="28" y="34"/>
                    </a:lnTo>
                    <a:lnTo>
                      <a:pt x="33" y="33"/>
                    </a:lnTo>
                    <a:lnTo>
                      <a:pt x="40" y="33"/>
                    </a:lnTo>
                    <a:lnTo>
                      <a:pt x="66" y="31"/>
                    </a:lnTo>
                    <a:lnTo>
                      <a:pt x="92" y="31"/>
                    </a:lnTo>
                    <a:lnTo>
                      <a:pt x="119" y="33"/>
                    </a:lnTo>
                    <a:lnTo>
                      <a:pt x="145" y="33"/>
                    </a:lnTo>
                    <a:lnTo>
                      <a:pt x="172" y="34"/>
                    </a:lnTo>
                    <a:lnTo>
                      <a:pt x="198" y="34"/>
                    </a:lnTo>
                    <a:lnTo>
                      <a:pt x="224" y="34"/>
                    </a:lnTo>
                    <a:lnTo>
                      <a:pt x="251" y="33"/>
                    </a:lnTo>
                    <a:lnTo>
                      <a:pt x="269" y="29"/>
                    </a:lnTo>
                    <a:lnTo>
                      <a:pt x="287" y="26"/>
                    </a:lnTo>
                    <a:lnTo>
                      <a:pt x="307" y="23"/>
                    </a:lnTo>
                    <a:lnTo>
                      <a:pt x="325" y="19"/>
                    </a:lnTo>
                    <a:lnTo>
                      <a:pt x="345" y="16"/>
                    </a:lnTo>
                    <a:lnTo>
                      <a:pt x="365" y="14"/>
                    </a:lnTo>
                    <a:lnTo>
                      <a:pt x="383" y="14"/>
                    </a:lnTo>
                    <a:lnTo>
                      <a:pt x="403" y="18"/>
                    </a:lnTo>
                    <a:lnTo>
                      <a:pt x="414" y="19"/>
                    </a:lnTo>
                    <a:lnTo>
                      <a:pt x="424" y="21"/>
                    </a:lnTo>
                    <a:lnTo>
                      <a:pt x="436" y="21"/>
                    </a:lnTo>
                    <a:lnTo>
                      <a:pt x="447" y="21"/>
                    </a:lnTo>
                    <a:lnTo>
                      <a:pt x="459" y="21"/>
                    </a:lnTo>
                    <a:lnTo>
                      <a:pt x="470" y="21"/>
                    </a:lnTo>
                    <a:lnTo>
                      <a:pt x="480" y="19"/>
                    </a:lnTo>
                    <a:lnTo>
                      <a:pt x="492" y="16"/>
                    </a:lnTo>
                    <a:lnTo>
                      <a:pt x="522" y="14"/>
                    </a:lnTo>
                    <a:lnTo>
                      <a:pt x="551" y="13"/>
                    </a:lnTo>
                    <a:lnTo>
                      <a:pt x="579" y="11"/>
                    </a:lnTo>
                    <a:lnTo>
                      <a:pt x="609" y="9"/>
                    </a:lnTo>
                    <a:lnTo>
                      <a:pt x="639" y="8"/>
                    </a:lnTo>
                    <a:lnTo>
                      <a:pt x="669" y="6"/>
                    </a:lnTo>
                    <a:lnTo>
                      <a:pt x="698" y="5"/>
                    </a:lnTo>
                    <a:lnTo>
                      <a:pt x="728" y="3"/>
                    </a:lnTo>
                    <a:lnTo>
                      <a:pt x="749" y="0"/>
                    </a:lnTo>
                    <a:lnTo>
                      <a:pt x="773" y="0"/>
                    </a:lnTo>
                    <a:lnTo>
                      <a:pt x="794" y="0"/>
                    </a:lnTo>
                    <a:lnTo>
                      <a:pt x="816" y="1"/>
                    </a:lnTo>
                    <a:lnTo>
                      <a:pt x="835" y="1"/>
                    </a:lnTo>
                    <a:lnTo>
                      <a:pt x="857" y="3"/>
                    </a:lnTo>
                    <a:lnTo>
                      <a:pt x="880" y="3"/>
                    </a:lnTo>
                    <a:lnTo>
                      <a:pt x="901" y="1"/>
                    </a:lnTo>
                    <a:lnTo>
                      <a:pt x="905" y="3"/>
                    </a:lnTo>
                    <a:lnTo>
                      <a:pt x="906" y="18"/>
                    </a:lnTo>
                    <a:lnTo>
                      <a:pt x="911" y="31"/>
                    </a:lnTo>
                    <a:lnTo>
                      <a:pt x="915" y="46"/>
                    </a:lnTo>
                    <a:lnTo>
                      <a:pt x="916" y="61"/>
                    </a:lnTo>
                    <a:lnTo>
                      <a:pt x="920" y="70"/>
                    </a:lnTo>
                    <a:lnTo>
                      <a:pt x="921" y="79"/>
                    </a:lnTo>
                    <a:lnTo>
                      <a:pt x="925" y="89"/>
                    </a:lnTo>
                    <a:lnTo>
                      <a:pt x="929" y="95"/>
                    </a:lnTo>
                    <a:lnTo>
                      <a:pt x="936" y="115"/>
                    </a:lnTo>
                    <a:lnTo>
                      <a:pt x="944" y="132"/>
                    </a:lnTo>
                    <a:lnTo>
                      <a:pt x="951" y="150"/>
                    </a:lnTo>
                    <a:lnTo>
                      <a:pt x="958" y="169"/>
                    </a:lnTo>
                    <a:lnTo>
                      <a:pt x="971" y="194"/>
                    </a:lnTo>
                    <a:lnTo>
                      <a:pt x="982" y="221"/>
                    </a:lnTo>
                    <a:lnTo>
                      <a:pt x="989" y="249"/>
                    </a:lnTo>
                    <a:lnTo>
                      <a:pt x="995" y="277"/>
                    </a:lnTo>
                    <a:lnTo>
                      <a:pt x="999" y="296"/>
                    </a:lnTo>
                    <a:lnTo>
                      <a:pt x="1004" y="315"/>
                    </a:lnTo>
                    <a:lnTo>
                      <a:pt x="1010" y="333"/>
                    </a:lnTo>
                    <a:lnTo>
                      <a:pt x="1017" y="351"/>
                    </a:lnTo>
                    <a:lnTo>
                      <a:pt x="1025" y="367"/>
                    </a:lnTo>
                    <a:lnTo>
                      <a:pt x="1032" y="384"/>
                    </a:lnTo>
                    <a:lnTo>
                      <a:pt x="1040" y="402"/>
                    </a:lnTo>
                    <a:lnTo>
                      <a:pt x="1045" y="420"/>
                    </a:lnTo>
                    <a:lnTo>
                      <a:pt x="1047" y="432"/>
                    </a:lnTo>
                    <a:lnTo>
                      <a:pt x="1050" y="443"/>
                    </a:lnTo>
                    <a:lnTo>
                      <a:pt x="1053" y="457"/>
                    </a:lnTo>
                    <a:lnTo>
                      <a:pt x="1055" y="468"/>
                    </a:lnTo>
                    <a:lnTo>
                      <a:pt x="1060" y="478"/>
                    </a:lnTo>
                    <a:lnTo>
                      <a:pt x="1063" y="491"/>
                    </a:lnTo>
                    <a:lnTo>
                      <a:pt x="1066" y="503"/>
                    </a:lnTo>
                    <a:lnTo>
                      <a:pt x="1071" y="514"/>
                    </a:lnTo>
                    <a:lnTo>
                      <a:pt x="1075" y="534"/>
                    </a:lnTo>
                    <a:lnTo>
                      <a:pt x="1078" y="554"/>
                    </a:lnTo>
                    <a:lnTo>
                      <a:pt x="1085" y="574"/>
                    </a:lnTo>
                    <a:lnTo>
                      <a:pt x="1090" y="592"/>
                    </a:lnTo>
                    <a:lnTo>
                      <a:pt x="1096" y="610"/>
                    </a:lnTo>
                    <a:lnTo>
                      <a:pt x="1103" y="628"/>
                    </a:lnTo>
                    <a:lnTo>
                      <a:pt x="1109" y="646"/>
                    </a:lnTo>
                    <a:lnTo>
                      <a:pt x="1119" y="663"/>
                    </a:lnTo>
                    <a:lnTo>
                      <a:pt x="1126" y="676"/>
                    </a:lnTo>
                    <a:lnTo>
                      <a:pt x="1131" y="689"/>
                    </a:lnTo>
                    <a:lnTo>
                      <a:pt x="1136" y="702"/>
                    </a:lnTo>
                    <a:lnTo>
                      <a:pt x="1141" y="717"/>
                    </a:lnTo>
                    <a:lnTo>
                      <a:pt x="1152" y="740"/>
                    </a:lnTo>
                    <a:lnTo>
                      <a:pt x="1161" y="763"/>
                    </a:lnTo>
                    <a:lnTo>
                      <a:pt x="1169" y="788"/>
                    </a:lnTo>
                    <a:lnTo>
                      <a:pt x="1179" y="811"/>
                    </a:lnTo>
                    <a:lnTo>
                      <a:pt x="1182" y="831"/>
                    </a:lnTo>
                    <a:lnTo>
                      <a:pt x="1185" y="849"/>
                    </a:lnTo>
                    <a:lnTo>
                      <a:pt x="1190" y="869"/>
                    </a:lnTo>
                    <a:lnTo>
                      <a:pt x="1197" y="887"/>
                    </a:lnTo>
                    <a:lnTo>
                      <a:pt x="1197" y="895"/>
                    </a:lnTo>
                    <a:lnTo>
                      <a:pt x="1192" y="897"/>
                    </a:lnTo>
                    <a:lnTo>
                      <a:pt x="1185" y="895"/>
                    </a:lnTo>
                    <a:lnTo>
                      <a:pt x="1180" y="894"/>
                    </a:lnTo>
                    <a:lnTo>
                      <a:pt x="1174" y="894"/>
                    </a:lnTo>
                    <a:lnTo>
                      <a:pt x="1172" y="892"/>
                    </a:lnTo>
                    <a:lnTo>
                      <a:pt x="1169" y="890"/>
                    </a:lnTo>
                    <a:lnTo>
                      <a:pt x="1166" y="890"/>
                    </a:lnTo>
                    <a:lnTo>
                      <a:pt x="1162" y="889"/>
                    </a:lnTo>
                    <a:lnTo>
                      <a:pt x="1154" y="887"/>
                    </a:lnTo>
                    <a:lnTo>
                      <a:pt x="1147" y="884"/>
                    </a:lnTo>
                    <a:lnTo>
                      <a:pt x="1139" y="882"/>
                    </a:lnTo>
                    <a:lnTo>
                      <a:pt x="1133" y="879"/>
                    </a:lnTo>
                    <a:lnTo>
                      <a:pt x="1113" y="872"/>
                    </a:lnTo>
                    <a:lnTo>
                      <a:pt x="1091" y="866"/>
                    </a:lnTo>
                    <a:lnTo>
                      <a:pt x="1071" y="859"/>
                    </a:lnTo>
                    <a:lnTo>
                      <a:pt x="1052" y="852"/>
                    </a:lnTo>
                    <a:lnTo>
                      <a:pt x="1030" y="847"/>
                    </a:lnTo>
                    <a:lnTo>
                      <a:pt x="1010" y="841"/>
                    </a:lnTo>
                    <a:lnTo>
                      <a:pt x="991" y="834"/>
                    </a:lnTo>
                    <a:lnTo>
                      <a:pt x="971" y="828"/>
                    </a:lnTo>
                    <a:lnTo>
                      <a:pt x="961" y="823"/>
                    </a:lnTo>
                    <a:lnTo>
                      <a:pt x="951" y="819"/>
                    </a:lnTo>
                    <a:lnTo>
                      <a:pt x="941" y="816"/>
                    </a:lnTo>
                    <a:lnTo>
                      <a:pt x="931" y="811"/>
                    </a:lnTo>
                    <a:lnTo>
                      <a:pt x="921" y="813"/>
                    </a:lnTo>
                    <a:lnTo>
                      <a:pt x="911" y="814"/>
                    </a:lnTo>
                    <a:lnTo>
                      <a:pt x="901" y="814"/>
                    </a:lnTo>
                    <a:lnTo>
                      <a:pt x="893" y="814"/>
                    </a:lnTo>
                    <a:lnTo>
                      <a:pt x="883" y="816"/>
                    </a:lnTo>
                    <a:lnTo>
                      <a:pt x="873" y="818"/>
                    </a:lnTo>
                    <a:lnTo>
                      <a:pt x="865" y="819"/>
                    </a:lnTo>
                    <a:lnTo>
                      <a:pt x="855" y="823"/>
                    </a:lnTo>
                    <a:lnTo>
                      <a:pt x="840" y="826"/>
                    </a:lnTo>
                    <a:lnTo>
                      <a:pt x="825" y="828"/>
                    </a:lnTo>
                    <a:lnTo>
                      <a:pt x="811" y="831"/>
                    </a:lnTo>
                    <a:lnTo>
                      <a:pt x="796" y="833"/>
                    </a:lnTo>
                    <a:lnTo>
                      <a:pt x="781" y="834"/>
                    </a:lnTo>
                    <a:lnTo>
                      <a:pt x="766" y="836"/>
                    </a:lnTo>
                    <a:lnTo>
                      <a:pt x="751" y="838"/>
                    </a:lnTo>
                    <a:lnTo>
                      <a:pt x="736" y="839"/>
                    </a:lnTo>
                    <a:lnTo>
                      <a:pt x="733" y="841"/>
                    </a:lnTo>
                    <a:lnTo>
                      <a:pt x="731" y="843"/>
                    </a:lnTo>
                    <a:lnTo>
                      <a:pt x="728" y="844"/>
                    </a:lnTo>
                    <a:lnTo>
                      <a:pt x="726" y="847"/>
                    </a:lnTo>
                    <a:lnTo>
                      <a:pt x="730" y="864"/>
                    </a:lnTo>
                    <a:lnTo>
                      <a:pt x="736" y="879"/>
                    </a:lnTo>
                    <a:lnTo>
                      <a:pt x="746" y="892"/>
                    </a:lnTo>
                    <a:lnTo>
                      <a:pt x="759" y="904"/>
                    </a:lnTo>
                    <a:lnTo>
                      <a:pt x="769" y="912"/>
                    </a:lnTo>
                    <a:lnTo>
                      <a:pt x="781" y="918"/>
                    </a:lnTo>
                    <a:lnTo>
                      <a:pt x="791" y="927"/>
                    </a:lnTo>
                    <a:lnTo>
                      <a:pt x="802" y="935"/>
                    </a:lnTo>
                    <a:lnTo>
                      <a:pt x="812" y="945"/>
                    </a:lnTo>
                    <a:lnTo>
                      <a:pt x="824" y="953"/>
                    </a:lnTo>
                    <a:lnTo>
                      <a:pt x="832" y="963"/>
                    </a:lnTo>
                    <a:lnTo>
                      <a:pt x="840" y="973"/>
                    </a:lnTo>
                    <a:lnTo>
                      <a:pt x="850" y="981"/>
                    </a:lnTo>
                    <a:lnTo>
                      <a:pt x="858" y="991"/>
                    </a:lnTo>
                    <a:lnTo>
                      <a:pt x="868" y="999"/>
                    </a:lnTo>
                    <a:lnTo>
                      <a:pt x="883" y="1001"/>
                    </a:lnTo>
                    <a:lnTo>
                      <a:pt x="903" y="1004"/>
                    </a:lnTo>
                    <a:lnTo>
                      <a:pt x="920" y="1009"/>
                    </a:lnTo>
                    <a:lnTo>
                      <a:pt x="938" y="1016"/>
                    </a:lnTo>
                    <a:lnTo>
                      <a:pt x="954" y="1024"/>
                    </a:lnTo>
                    <a:lnTo>
                      <a:pt x="971" y="1032"/>
                    </a:lnTo>
                    <a:lnTo>
                      <a:pt x="987" y="1040"/>
                    </a:lnTo>
                    <a:lnTo>
                      <a:pt x="1004" y="1045"/>
                    </a:lnTo>
                    <a:lnTo>
                      <a:pt x="1022" y="1050"/>
                    </a:lnTo>
                    <a:lnTo>
                      <a:pt x="1033" y="1054"/>
                    </a:lnTo>
                    <a:lnTo>
                      <a:pt x="1047" y="1057"/>
                    </a:lnTo>
                    <a:lnTo>
                      <a:pt x="1058" y="1060"/>
                    </a:lnTo>
                    <a:lnTo>
                      <a:pt x="1070" y="1064"/>
                    </a:lnTo>
                    <a:lnTo>
                      <a:pt x="1083" y="1067"/>
                    </a:lnTo>
                    <a:lnTo>
                      <a:pt x="1095" y="1070"/>
                    </a:lnTo>
                    <a:lnTo>
                      <a:pt x="1104" y="1075"/>
                    </a:lnTo>
                    <a:lnTo>
                      <a:pt x="1116" y="1080"/>
                    </a:lnTo>
                    <a:lnTo>
                      <a:pt x="1124" y="1085"/>
                    </a:lnTo>
                    <a:lnTo>
                      <a:pt x="1134" y="1088"/>
                    </a:lnTo>
                    <a:lnTo>
                      <a:pt x="1142" y="1092"/>
                    </a:lnTo>
                    <a:lnTo>
                      <a:pt x="1151" y="1095"/>
                    </a:lnTo>
                    <a:lnTo>
                      <a:pt x="1161" y="1098"/>
                    </a:lnTo>
                    <a:lnTo>
                      <a:pt x="1169" y="1102"/>
                    </a:lnTo>
                    <a:lnTo>
                      <a:pt x="1179" y="1103"/>
                    </a:lnTo>
                    <a:lnTo>
                      <a:pt x="1189" y="1106"/>
                    </a:lnTo>
                    <a:lnTo>
                      <a:pt x="1190" y="1108"/>
                    </a:lnTo>
                    <a:lnTo>
                      <a:pt x="1194" y="1108"/>
                    </a:lnTo>
                    <a:lnTo>
                      <a:pt x="1197" y="1108"/>
                    </a:lnTo>
                    <a:lnTo>
                      <a:pt x="1200" y="1108"/>
                    </a:lnTo>
                    <a:lnTo>
                      <a:pt x="1210" y="1111"/>
                    </a:lnTo>
                    <a:lnTo>
                      <a:pt x="1218" y="1113"/>
                    </a:lnTo>
                    <a:lnTo>
                      <a:pt x="1228" y="1118"/>
                    </a:lnTo>
                    <a:lnTo>
                      <a:pt x="1237" y="1121"/>
                    </a:lnTo>
                    <a:lnTo>
                      <a:pt x="1245" y="1125"/>
                    </a:lnTo>
                    <a:lnTo>
                      <a:pt x="1253" y="1128"/>
                    </a:lnTo>
                    <a:lnTo>
                      <a:pt x="1263" y="1133"/>
                    </a:lnTo>
                    <a:lnTo>
                      <a:pt x="1271" y="1136"/>
                    </a:lnTo>
                    <a:lnTo>
                      <a:pt x="1276" y="1164"/>
                    </a:lnTo>
                    <a:lnTo>
                      <a:pt x="1283" y="1192"/>
                    </a:lnTo>
                    <a:lnTo>
                      <a:pt x="1289" y="1219"/>
                    </a:lnTo>
                    <a:lnTo>
                      <a:pt x="1294" y="1247"/>
                    </a:lnTo>
                    <a:lnTo>
                      <a:pt x="1294" y="1252"/>
                    </a:lnTo>
                    <a:lnTo>
                      <a:pt x="1294" y="1258"/>
                    </a:lnTo>
                    <a:lnTo>
                      <a:pt x="1293" y="1263"/>
                    </a:lnTo>
                    <a:lnTo>
                      <a:pt x="1288" y="1265"/>
                    </a:lnTo>
                    <a:lnTo>
                      <a:pt x="1263" y="1267"/>
                    </a:lnTo>
                    <a:lnTo>
                      <a:pt x="1237" y="1270"/>
                    </a:lnTo>
                    <a:lnTo>
                      <a:pt x="1212" y="1271"/>
                    </a:lnTo>
                    <a:lnTo>
                      <a:pt x="1187" y="1275"/>
                    </a:lnTo>
                    <a:lnTo>
                      <a:pt x="1162" y="1276"/>
                    </a:lnTo>
                    <a:lnTo>
                      <a:pt x="1137" y="1278"/>
                    </a:lnTo>
                    <a:lnTo>
                      <a:pt x="1111" y="1278"/>
                    </a:lnTo>
                    <a:lnTo>
                      <a:pt x="1086" y="1280"/>
                    </a:lnTo>
                    <a:lnTo>
                      <a:pt x="1062" y="1285"/>
                    </a:lnTo>
                    <a:lnTo>
                      <a:pt x="1035" y="1290"/>
                    </a:lnTo>
                    <a:lnTo>
                      <a:pt x="1010" y="1295"/>
                    </a:lnTo>
                    <a:lnTo>
                      <a:pt x="986" y="1298"/>
                    </a:lnTo>
                    <a:lnTo>
                      <a:pt x="959" y="1303"/>
                    </a:lnTo>
                    <a:lnTo>
                      <a:pt x="933" y="1308"/>
                    </a:lnTo>
                    <a:lnTo>
                      <a:pt x="906" y="1311"/>
                    </a:lnTo>
                    <a:lnTo>
                      <a:pt x="880" y="1313"/>
                    </a:lnTo>
                    <a:lnTo>
                      <a:pt x="870" y="1313"/>
                    </a:lnTo>
                    <a:lnTo>
                      <a:pt x="860" y="1313"/>
                    </a:lnTo>
                    <a:lnTo>
                      <a:pt x="850" y="1313"/>
                    </a:lnTo>
                    <a:lnTo>
                      <a:pt x="840" y="1313"/>
                    </a:lnTo>
                    <a:lnTo>
                      <a:pt x="829" y="1314"/>
                    </a:lnTo>
                    <a:lnTo>
                      <a:pt x="819" y="1314"/>
                    </a:lnTo>
                    <a:lnTo>
                      <a:pt x="809" y="1316"/>
                    </a:lnTo>
                    <a:lnTo>
                      <a:pt x="799" y="1316"/>
                    </a:lnTo>
                    <a:lnTo>
                      <a:pt x="796" y="1318"/>
                    </a:lnTo>
                    <a:lnTo>
                      <a:pt x="768" y="1319"/>
                    </a:lnTo>
                    <a:lnTo>
                      <a:pt x="740" y="1319"/>
                    </a:lnTo>
                    <a:lnTo>
                      <a:pt x="712" y="1323"/>
                    </a:lnTo>
                    <a:lnTo>
                      <a:pt x="685" y="1324"/>
                    </a:lnTo>
                    <a:lnTo>
                      <a:pt x="657" y="1328"/>
                    </a:lnTo>
                    <a:lnTo>
                      <a:pt x="631" y="1332"/>
                    </a:lnTo>
                    <a:lnTo>
                      <a:pt x="604" y="1337"/>
                    </a:lnTo>
                    <a:lnTo>
                      <a:pt x="578" y="1344"/>
                    </a:lnTo>
                    <a:lnTo>
                      <a:pt x="576" y="1346"/>
                    </a:lnTo>
                    <a:lnTo>
                      <a:pt x="574" y="1346"/>
                    </a:lnTo>
                    <a:lnTo>
                      <a:pt x="571" y="1347"/>
                    </a:lnTo>
                    <a:lnTo>
                      <a:pt x="570" y="1347"/>
                    </a:lnTo>
                    <a:lnTo>
                      <a:pt x="550" y="1346"/>
                    </a:lnTo>
                    <a:lnTo>
                      <a:pt x="530" y="1346"/>
                    </a:lnTo>
                    <a:lnTo>
                      <a:pt x="510" y="1346"/>
                    </a:lnTo>
                    <a:lnTo>
                      <a:pt x="490" y="1346"/>
                    </a:lnTo>
                    <a:lnTo>
                      <a:pt x="470" y="1347"/>
                    </a:lnTo>
                    <a:lnTo>
                      <a:pt x="451" y="1349"/>
                    </a:lnTo>
                    <a:lnTo>
                      <a:pt x="431" y="1351"/>
                    </a:lnTo>
                    <a:lnTo>
                      <a:pt x="411" y="1352"/>
                    </a:lnTo>
                    <a:lnTo>
                      <a:pt x="403" y="1352"/>
                    </a:lnTo>
                    <a:lnTo>
                      <a:pt x="393" y="1354"/>
                    </a:lnTo>
                    <a:lnTo>
                      <a:pt x="385" y="1354"/>
                    </a:lnTo>
                    <a:lnTo>
                      <a:pt x="376" y="1356"/>
                    </a:lnTo>
                    <a:lnTo>
                      <a:pt x="366" y="1357"/>
                    </a:lnTo>
                    <a:lnTo>
                      <a:pt x="358" y="1357"/>
                    </a:lnTo>
                    <a:lnTo>
                      <a:pt x="348" y="1359"/>
                    </a:lnTo>
                    <a:lnTo>
                      <a:pt x="340" y="1359"/>
                    </a:lnTo>
                    <a:lnTo>
                      <a:pt x="333" y="1342"/>
                    </a:lnTo>
                    <a:lnTo>
                      <a:pt x="328" y="1326"/>
                    </a:lnTo>
                    <a:lnTo>
                      <a:pt x="322" y="1309"/>
                    </a:lnTo>
                    <a:lnTo>
                      <a:pt x="317" y="1293"/>
                    </a:lnTo>
                    <a:lnTo>
                      <a:pt x="312" y="1265"/>
                    </a:lnTo>
                    <a:lnTo>
                      <a:pt x="312" y="1234"/>
                    </a:lnTo>
                    <a:lnTo>
                      <a:pt x="310" y="1204"/>
                    </a:lnTo>
                    <a:lnTo>
                      <a:pt x="300" y="1177"/>
                    </a:lnTo>
                    <a:lnTo>
                      <a:pt x="291" y="1148"/>
                    </a:lnTo>
                    <a:lnTo>
                      <a:pt x="281" y="1116"/>
                    </a:lnTo>
                    <a:lnTo>
                      <a:pt x="272" y="1087"/>
                    </a:lnTo>
                    <a:lnTo>
                      <a:pt x="264" y="1055"/>
                    </a:lnTo>
                    <a:lnTo>
                      <a:pt x="254" y="1032"/>
                    </a:lnTo>
                    <a:lnTo>
                      <a:pt x="244" y="1011"/>
                    </a:lnTo>
                    <a:lnTo>
                      <a:pt x="236" y="988"/>
                    </a:lnTo>
                    <a:lnTo>
                      <a:pt x="233" y="961"/>
                    </a:lnTo>
                    <a:lnTo>
                      <a:pt x="229" y="950"/>
                    </a:lnTo>
                    <a:lnTo>
                      <a:pt x="238" y="943"/>
                    </a:lnTo>
                    <a:lnTo>
                      <a:pt x="246" y="938"/>
                    </a:lnTo>
                    <a:lnTo>
                      <a:pt x="254" y="932"/>
                    </a:lnTo>
                    <a:lnTo>
                      <a:pt x="262" y="927"/>
                    </a:lnTo>
                    <a:lnTo>
                      <a:pt x="271" y="920"/>
                    </a:lnTo>
                    <a:lnTo>
                      <a:pt x="279" y="913"/>
                    </a:lnTo>
                    <a:lnTo>
                      <a:pt x="286" y="907"/>
                    </a:lnTo>
                    <a:lnTo>
                      <a:pt x="294" y="899"/>
                    </a:lnTo>
                    <a:lnTo>
                      <a:pt x="305" y="890"/>
                    </a:lnTo>
                    <a:lnTo>
                      <a:pt x="317" y="882"/>
                    </a:lnTo>
                    <a:lnTo>
                      <a:pt x="328" y="876"/>
                    </a:lnTo>
                    <a:lnTo>
                      <a:pt x="342" y="869"/>
                    </a:lnTo>
                    <a:lnTo>
                      <a:pt x="348" y="856"/>
                    </a:lnTo>
                    <a:lnTo>
                      <a:pt x="353" y="841"/>
                    </a:lnTo>
                    <a:lnTo>
                      <a:pt x="355" y="824"/>
                    </a:lnTo>
                    <a:lnTo>
                      <a:pt x="358" y="810"/>
                    </a:lnTo>
                    <a:lnTo>
                      <a:pt x="360" y="790"/>
                    </a:lnTo>
                    <a:lnTo>
                      <a:pt x="365" y="770"/>
                    </a:lnTo>
                    <a:lnTo>
                      <a:pt x="368" y="752"/>
                    </a:lnTo>
                    <a:lnTo>
                      <a:pt x="370" y="732"/>
                    </a:lnTo>
                    <a:lnTo>
                      <a:pt x="371" y="729"/>
                    </a:lnTo>
                    <a:lnTo>
                      <a:pt x="373" y="727"/>
                    </a:lnTo>
                    <a:lnTo>
                      <a:pt x="375" y="724"/>
                    </a:lnTo>
                    <a:lnTo>
                      <a:pt x="375" y="720"/>
                    </a:lnTo>
                    <a:lnTo>
                      <a:pt x="366" y="709"/>
                    </a:lnTo>
                    <a:lnTo>
                      <a:pt x="360" y="697"/>
                    </a:lnTo>
                    <a:lnTo>
                      <a:pt x="352" y="684"/>
                    </a:lnTo>
                    <a:lnTo>
                      <a:pt x="343" y="673"/>
                    </a:lnTo>
                    <a:lnTo>
                      <a:pt x="337" y="661"/>
                    </a:lnTo>
                    <a:lnTo>
                      <a:pt x="328" y="648"/>
                    </a:lnTo>
                    <a:lnTo>
                      <a:pt x="320" y="636"/>
                    </a:lnTo>
                    <a:lnTo>
                      <a:pt x="312" y="625"/>
                    </a:lnTo>
                    <a:lnTo>
                      <a:pt x="305" y="618"/>
                    </a:lnTo>
                    <a:lnTo>
                      <a:pt x="300" y="613"/>
                    </a:lnTo>
                    <a:lnTo>
                      <a:pt x="292" y="607"/>
                    </a:lnTo>
                    <a:lnTo>
                      <a:pt x="286" y="602"/>
                    </a:lnTo>
                    <a:lnTo>
                      <a:pt x="279" y="597"/>
                    </a:lnTo>
                    <a:lnTo>
                      <a:pt x="272" y="590"/>
                    </a:lnTo>
                    <a:lnTo>
                      <a:pt x="267" y="585"/>
                    </a:lnTo>
                    <a:lnTo>
                      <a:pt x="262" y="579"/>
                    </a:lnTo>
                    <a:lnTo>
                      <a:pt x="254" y="572"/>
                    </a:lnTo>
                    <a:lnTo>
                      <a:pt x="246" y="565"/>
                    </a:lnTo>
                    <a:lnTo>
                      <a:pt x="239" y="557"/>
                    </a:lnTo>
                    <a:lnTo>
                      <a:pt x="233" y="549"/>
                    </a:lnTo>
                    <a:lnTo>
                      <a:pt x="226" y="539"/>
                    </a:lnTo>
                    <a:lnTo>
                      <a:pt x="220" y="531"/>
                    </a:lnTo>
                    <a:lnTo>
                      <a:pt x="213" y="522"/>
                    </a:lnTo>
                    <a:lnTo>
                      <a:pt x="206" y="514"/>
                    </a:lnTo>
                    <a:lnTo>
                      <a:pt x="201" y="503"/>
                    </a:lnTo>
                    <a:lnTo>
                      <a:pt x="195" y="493"/>
                    </a:lnTo>
                    <a:lnTo>
                      <a:pt x="188" y="481"/>
                    </a:lnTo>
                    <a:lnTo>
                      <a:pt x="180" y="471"/>
                    </a:lnTo>
                    <a:lnTo>
                      <a:pt x="173" y="460"/>
                    </a:lnTo>
                    <a:lnTo>
                      <a:pt x="165" y="450"/>
                    </a:lnTo>
                    <a:lnTo>
                      <a:pt x="157" y="440"/>
                    </a:lnTo>
                    <a:lnTo>
                      <a:pt x="149" y="430"/>
                    </a:lnTo>
                    <a:lnTo>
                      <a:pt x="142" y="415"/>
                    </a:lnTo>
                    <a:lnTo>
                      <a:pt x="137" y="400"/>
                    </a:lnTo>
                    <a:lnTo>
                      <a:pt x="134" y="384"/>
                    </a:lnTo>
                    <a:lnTo>
                      <a:pt x="127" y="369"/>
                    </a:lnTo>
                    <a:lnTo>
                      <a:pt x="116" y="339"/>
                    </a:lnTo>
                    <a:lnTo>
                      <a:pt x="106" y="308"/>
                    </a:lnTo>
                    <a:lnTo>
                      <a:pt x="94" y="278"/>
                    </a:lnTo>
                    <a:lnTo>
                      <a:pt x="84" y="249"/>
                    </a:lnTo>
                    <a:lnTo>
                      <a:pt x="81" y="227"/>
                    </a:lnTo>
                    <a:lnTo>
                      <a:pt x="76" y="206"/>
                    </a:lnTo>
                    <a:lnTo>
                      <a:pt x="68" y="186"/>
                    </a:lnTo>
                    <a:lnTo>
                      <a:pt x="54" y="169"/>
                    </a:lnTo>
                    <a:lnTo>
                      <a:pt x="49" y="160"/>
                    </a:lnTo>
                    <a:lnTo>
                      <a:pt x="41" y="151"/>
                    </a:lnTo>
                    <a:lnTo>
                      <a:pt x="33" y="145"/>
                    </a:lnTo>
                    <a:lnTo>
                      <a:pt x="26" y="135"/>
                    </a:lnTo>
                    <a:lnTo>
                      <a:pt x="18" y="112"/>
                    </a:lnTo>
                    <a:lnTo>
                      <a:pt x="12" y="89"/>
                    </a:lnTo>
                    <a:lnTo>
                      <a:pt x="5" y="64"/>
                    </a:lnTo>
                    <a:lnTo>
                      <a:pt x="0" y="39"/>
                    </a:lnTo>
                    <a:lnTo>
                      <a:pt x="16" y="36"/>
                    </a:lnTo>
                    <a:close/>
                  </a:path>
                </a:pathLst>
              </a:custGeom>
              <a:solidFill>
                <a:srgbClr val="8C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42"/>
              <p:cNvSpPr>
                <a:spLocks/>
              </p:cNvSpPr>
              <p:nvPr/>
            </p:nvSpPr>
            <p:spPr bwMode="auto">
              <a:xfrm>
                <a:off x="967" y="2792"/>
                <a:ext cx="46" cy="40"/>
              </a:xfrm>
              <a:custGeom>
                <a:avLst/>
                <a:gdLst>
                  <a:gd name="T0" fmla="*/ 7 w 93"/>
                  <a:gd name="T1" fmla="*/ 2 h 81"/>
                  <a:gd name="T2" fmla="*/ 8 w 93"/>
                  <a:gd name="T3" fmla="*/ 1 h 81"/>
                  <a:gd name="T4" fmla="*/ 9 w 93"/>
                  <a:gd name="T5" fmla="*/ 1 h 81"/>
                  <a:gd name="T6" fmla="*/ 11 w 93"/>
                  <a:gd name="T7" fmla="*/ 0 h 81"/>
                  <a:gd name="T8" fmla="*/ 12 w 93"/>
                  <a:gd name="T9" fmla="*/ 0 h 81"/>
                  <a:gd name="T10" fmla="*/ 14 w 93"/>
                  <a:gd name="T11" fmla="*/ 0 h 81"/>
                  <a:gd name="T12" fmla="*/ 15 w 93"/>
                  <a:gd name="T13" fmla="*/ 0 h 81"/>
                  <a:gd name="T14" fmla="*/ 17 w 93"/>
                  <a:gd name="T15" fmla="*/ 2 h 81"/>
                  <a:gd name="T16" fmla="*/ 18 w 93"/>
                  <a:gd name="T17" fmla="*/ 3 h 81"/>
                  <a:gd name="T18" fmla="*/ 19 w 93"/>
                  <a:gd name="T19" fmla="*/ 5 h 81"/>
                  <a:gd name="T20" fmla="*/ 21 w 93"/>
                  <a:gd name="T21" fmla="*/ 7 h 81"/>
                  <a:gd name="T22" fmla="*/ 22 w 93"/>
                  <a:gd name="T23" fmla="*/ 8 h 81"/>
                  <a:gd name="T24" fmla="*/ 23 w 93"/>
                  <a:gd name="T25" fmla="*/ 10 h 81"/>
                  <a:gd name="T26" fmla="*/ 23 w 93"/>
                  <a:gd name="T27" fmla="*/ 11 h 81"/>
                  <a:gd name="T28" fmla="*/ 22 w 93"/>
                  <a:gd name="T29" fmla="*/ 12 h 81"/>
                  <a:gd name="T30" fmla="*/ 22 w 93"/>
                  <a:gd name="T31" fmla="*/ 12 h 81"/>
                  <a:gd name="T32" fmla="*/ 22 w 93"/>
                  <a:gd name="T33" fmla="*/ 13 h 81"/>
                  <a:gd name="T34" fmla="*/ 20 w 93"/>
                  <a:gd name="T35" fmla="*/ 14 h 81"/>
                  <a:gd name="T36" fmla="*/ 18 w 93"/>
                  <a:gd name="T37" fmla="*/ 14 h 81"/>
                  <a:gd name="T38" fmla="*/ 17 w 93"/>
                  <a:gd name="T39" fmla="*/ 15 h 81"/>
                  <a:gd name="T40" fmla="*/ 15 w 93"/>
                  <a:gd name="T41" fmla="*/ 16 h 81"/>
                  <a:gd name="T42" fmla="*/ 14 w 93"/>
                  <a:gd name="T43" fmla="*/ 17 h 81"/>
                  <a:gd name="T44" fmla="*/ 12 w 93"/>
                  <a:gd name="T45" fmla="*/ 18 h 81"/>
                  <a:gd name="T46" fmla="*/ 10 w 93"/>
                  <a:gd name="T47" fmla="*/ 19 h 81"/>
                  <a:gd name="T48" fmla="*/ 9 w 93"/>
                  <a:gd name="T49" fmla="*/ 20 h 81"/>
                  <a:gd name="T50" fmla="*/ 7 w 93"/>
                  <a:gd name="T51" fmla="*/ 20 h 81"/>
                  <a:gd name="T52" fmla="*/ 5 w 93"/>
                  <a:gd name="T53" fmla="*/ 17 h 81"/>
                  <a:gd name="T54" fmla="*/ 2 w 93"/>
                  <a:gd name="T55" fmla="*/ 14 h 81"/>
                  <a:gd name="T56" fmla="*/ 0 w 93"/>
                  <a:gd name="T57" fmla="*/ 11 h 81"/>
                  <a:gd name="T58" fmla="*/ 0 w 93"/>
                  <a:gd name="T59" fmla="*/ 7 h 81"/>
                  <a:gd name="T60" fmla="*/ 1 w 93"/>
                  <a:gd name="T61" fmla="*/ 6 h 81"/>
                  <a:gd name="T62" fmla="*/ 3 w 93"/>
                  <a:gd name="T63" fmla="*/ 5 h 81"/>
                  <a:gd name="T64" fmla="*/ 5 w 93"/>
                  <a:gd name="T65" fmla="*/ 4 h 81"/>
                  <a:gd name="T66" fmla="*/ 7 w 93"/>
                  <a:gd name="T67" fmla="*/ 2 h 8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93"/>
                  <a:gd name="T103" fmla="*/ 0 h 81"/>
                  <a:gd name="T104" fmla="*/ 93 w 93"/>
                  <a:gd name="T105" fmla="*/ 81 h 8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93" h="81">
                    <a:moveTo>
                      <a:pt x="28" y="10"/>
                    </a:moveTo>
                    <a:lnTo>
                      <a:pt x="33" y="7"/>
                    </a:lnTo>
                    <a:lnTo>
                      <a:pt x="38" y="5"/>
                    </a:lnTo>
                    <a:lnTo>
                      <a:pt x="45" y="3"/>
                    </a:lnTo>
                    <a:lnTo>
                      <a:pt x="50" y="2"/>
                    </a:lnTo>
                    <a:lnTo>
                      <a:pt x="58" y="0"/>
                    </a:lnTo>
                    <a:lnTo>
                      <a:pt x="63" y="3"/>
                    </a:lnTo>
                    <a:lnTo>
                      <a:pt x="68" y="8"/>
                    </a:lnTo>
                    <a:lnTo>
                      <a:pt x="73" y="13"/>
                    </a:lnTo>
                    <a:lnTo>
                      <a:pt x="79" y="20"/>
                    </a:lnTo>
                    <a:lnTo>
                      <a:pt x="84" y="28"/>
                    </a:lnTo>
                    <a:lnTo>
                      <a:pt x="88" y="35"/>
                    </a:lnTo>
                    <a:lnTo>
                      <a:pt x="93" y="43"/>
                    </a:lnTo>
                    <a:lnTo>
                      <a:pt x="93" y="46"/>
                    </a:lnTo>
                    <a:lnTo>
                      <a:pt x="91" y="50"/>
                    </a:lnTo>
                    <a:lnTo>
                      <a:pt x="89" y="51"/>
                    </a:lnTo>
                    <a:lnTo>
                      <a:pt x="88" y="53"/>
                    </a:lnTo>
                    <a:lnTo>
                      <a:pt x="81" y="56"/>
                    </a:lnTo>
                    <a:lnTo>
                      <a:pt x="74" y="59"/>
                    </a:lnTo>
                    <a:lnTo>
                      <a:pt x="68" y="63"/>
                    </a:lnTo>
                    <a:lnTo>
                      <a:pt x="63" y="66"/>
                    </a:lnTo>
                    <a:lnTo>
                      <a:pt x="56" y="69"/>
                    </a:lnTo>
                    <a:lnTo>
                      <a:pt x="50" y="74"/>
                    </a:lnTo>
                    <a:lnTo>
                      <a:pt x="43" y="78"/>
                    </a:lnTo>
                    <a:lnTo>
                      <a:pt x="36" y="81"/>
                    </a:lnTo>
                    <a:lnTo>
                      <a:pt x="30" y="81"/>
                    </a:lnTo>
                    <a:lnTo>
                      <a:pt x="22" y="69"/>
                    </a:lnTo>
                    <a:lnTo>
                      <a:pt x="10" y="58"/>
                    </a:lnTo>
                    <a:lnTo>
                      <a:pt x="3" y="46"/>
                    </a:lnTo>
                    <a:lnTo>
                      <a:pt x="0" y="31"/>
                    </a:lnTo>
                    <a:lnTo>
                      <a:pt x="7" y="26"/>
                    </a:lnTo>
                    <a:lnTo>
                      <a:pt x="15" y="22"/>
                    </a:lnTo>
                    <a:lnTo>
                      <a:pt x="22" y="17"/>
                    </a:lnTo>
                    <a:lnTo>
                      <a:pt x="28" y="10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43"/>
              <p:cNvSpPr>
                <a:spLocks/>
              </p:cNvSpPr>
              <p:nvPr/>
            </p:nvSpPr>
            <p:spPr bwMode="auto">
              <a:xfrm>
                <a:off x="976" y="2722"/>
                <a:ext cx="52" cy="44"/>
              </a:xfrm>
              <a:custGeom>
                <a:avLst/>
                <a:gdLst>
                  <a:gd name="T0" fmla="*/ 4 w 102"/>
                  <a:gd name="T1" fmla="*/ 6 h 88"/>
                  <a:gd name="T2" fmla="*/ 6 w 102"/>
                  <a:gd name="T3" fmla="*/ 6 h 88"/>
                  <a:gd name="T4" fmla="*/ 7 w 102"/>
                  <a:gd name="T5" fmla="*/ 5 h 88"/>
                  <a:gd name="T6" fmla="*/ 9 w 102"/>
                  <a:gd name="T7" fmla="*/ 5 h 88"/>
                  <a:gd name="T8" fmla="*/ 10 w 102"/>
                  <a:gd name="T9" fmla="*/ 3 h 88"/>
                  <a:gd name="T10" fmla="*/ 12 w 102"/>
                  <a:gd name="T11" fmla="*/ 3 h 88"/>
                  <a:gd name="T12" fmla="*/ 14 w 102"/>
                  <a:gd name="T13" fmla="*/ 2 h 88"/>
                  <a:gd name="T14" fmla="*/ 15 w 102"/>
                  <a:gd name="T15" fmla="*/ 1 h 88"/>
                  <a:gd name="T16" fmla="*/ 17 w 102"/>
                  <a:gd name="T17" fmla="*/ 0 h 88"/>
                  <a:gd name="T18" fmla="*/ 20 w 102"/>
                  <a:gd name="T19" fmla="*/ 2 h 88"/>
                  <a:gd name="T20" fmla="*/ 21 w 102"/>
                  <a:gd name="T21" fmla="*/ 4 h 88"/>
                  <a:gd name="T22" fmla="*/ 22 w 102"/>
                  <a:gd name="T23" fmla="*/ 6 h 88"/>
                  <a:gd name="T24" fmla="*/ 24 w 102"/>
                  <a:gd name="T25" fmla="*/ 8 h 88"/>
                  <a:gd name="T26" fmla="*/ 25 w 102"/>
                  <a:gd name="T27" fmla="*/ 10 h 88"/>
                  <a:gd name="T28" fmla="*/ 26 w 102"/>
                  <a:gd name="T29" fmla="*/ 11 h 88"/>
                  <a:gd name="T30" fmla="*/ 27 w 102"/>
                  <a:gd name="T31" fmla="*/ 12 h 88"/>
                  <a:gd name="T32" fmla="*/ 26 w 102"/>
                  <a:gd name="T33" fmla="*/ 14 h 88"/>
                  <a:gd name="T34" fmla="*/ 24 w 102"/>
                  <a:gd name="T35" fmla="*/ 15 h 88"/>
                  <a:gd name="T36" fmla="*/ 22 w 102"/>
                  <a:gd name="T37" fmla="*/ 16 h 88"/>
                  <a:gd name="T38" fmla="*/ 20 w 102"/>
                  <a:gd name="T39" fmla="*/ 17 h 88"/>
                  <a:gd name="T40" fmla="*/ 18 w 102"/>
                  <a:gd name="T41" fmla="*/ 19 h 88"/>
                  <a:gd name="T42" fmla="*/ 15 w 102"/>
                  <a:gd name="T43" fmla="*/ 19 h 88"/>
                  <a:gd name="T44" fmla="*/ 12 w 102"/>
                  <a:gd name="T45" fmla="*/ 21 h 88"/>
                  <a:gd name="T46" fmla="*/ 10 w 102"/>
                  <a:gd name="T47" fmla="*/ 22 h 88"/>
                  <a:gd name="T48" fmla="*/ 8 w 102"/>
                  <a:gd name="T49" fmla="*/ 20 h 88"/>
                  <a:gd name="T50" fmla="*/ 6 w 102"/>
                  <a:gd name="T51" fmla="*/ 18 h 88"/>
                  <a:gd name="T52" fmla="*/ 4 w 102"/>
                  <a:gd name="T53" fmla="*/ 15 h 88"/>
                  <a:gd name="T54" fmla="*/ 2 w 102"/>
                  <a:gd name="T55" fmla="*/ 12 h 88"/>
                  <a:gd name="T56" fmla="*/ 0 w 102"/>
                  <a:gd name="T57" fmla="*/ 9 h 88"/>
                  <a:gd name="T58" fmla="*/ 1 w 102"/>
                  <a:gd name="T59" fmla="*/ 8 h 88"/>
                  <a:gd name="T60" fmla="*/ 2 w 102"/>
                  <a:gd name="T61" fmla="*/ 7 h 88"/>
                  <a:gd name="T62" fmla="*/ 3 w 102"/>
                  <a:gd name="T63" fmla="*/ 7 h 88"/>
                  <a:gd name="T64" fmla="*/ 4 w 102"/>
                  <a:gd name="T65" fmla="*/ 6 h 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2"/>
                  <a:gd name="T100" fmla="*/ 0 h 88"/>
                  <a:gd name="T101" fmla="*/ 102 w 102"/>
                  <a:gd name="T102" fmla="*/ 88 h 8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2" h="88">
                    <a:moveTo>
                      <a:pt x="13" y="24"/>
                    </a:moveTo>
                    <a:lnTo>
                      <a:pt x="21" y="22"/>
                    </a:lnTo>
                    <a:lnTo>
                      <a:pt x="28" y="20"/>
                    </a:lnTo>
                    <a:lnTo>
                      <a:pt x="35" y="17"/>
                    </a:lnTo>
                    <a:lnTo>
                      <a:pt x="40" y="12"/>
                    </a:lnTo>
                    <a:lnTo>
                      <a:pt x="46" y="9"/>
                    </a:lnTo>
                    <a:lnTo>
                      <a:pt x="53" y="5"/>
                    </a:lnTo>
                    <a:lnTo>
                      <a:pt x="59" y="2"/>
                    </a:lnTo>
                    <a:lnTo>
                      <a:pt x="66" y="0"/>
                    </a:lnTo>
                    <a:lnTo>
                      <a:pt x="76" y="5"/>
                    </a:lnTo>
                    <a:lnTo>
                      <a:pt x="83" y="14"/>
                    </a:lnTo>
                    <a:lnTo>
                      <a:pt x="87" y="24"/>
                    </a:lnTo>
                    <a:lnTo>
                      <a:pt x="94" y="32"/>
                    </a:lnTo>
                    <a:lnTo>
                      <a:pt x="97" y="37"/>
                    </a:lnTo>
                    <a:lnTo>
                      <a:pt x="101" y="43"/>
                    </a:lnTo>
                    <a:lnTo>
                      <a:pt x="102" y="48"/>
                    </a:lnTo>
                    <a:lnTo>
                      <a:pt x="101" y="55"/>
                    </a:lnTo>
                    <a:lnTo>
                      <a:pt x="92" y="58"/>
                    </a:lnTo>
                    <a:lnTo>
                      <a:pt x="86" y="63"/>
                    </a:lnTo>
                    <a:lnTo>
                      <a:pt x="78" y="68"/>
                    </a:lnTo>
                    <a:lnTo>
                      <a:pt x="71" y="73"/>
                    </a:lnTo>
                    <a:lnTo>
                      <a:pt x="59" y="76"/>
                    </a:lnTo>
                    <a:lnTo>
                      <a:pt x="48" y="83"/>
                    </a:lnTo>
                    <a:lnTo>
                      <a:pt x="38" y="88"/>
                    </a:lnTo>
                    <a:lnTo>
                      <a:pt x="30" y="80"/>
                    </a:lnTo>
                    <a:lnTo>
                      <a:pt x="21" y="70"/>
                    </a:lnTo>
                    <a:lnTo>
                      <a:pt x="13" y="58"/>
                    </a:lnTo>
                    <a:lnTo>
                      <a:pt x="5" y="48"/>
                    </a:lnTo>
                    <a:lnTo>
                      <a:pt x="0" y="35"/>
                    </a:lnTo>
                    <a:lnTo>
                      <a:pt x="3" y="32"/>
                    </a:lnTo>
                    <a:lnTo>
                      <a:pt x="7" y="29"/>
                    </a:lnTo>
                    <a:lnTo>
                      <a:pt x="10" y="27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44"/>
              <p:cNvSpPr>
                <a:spLocks/>
              </p:cNvSpPr>
              <p:nvPr/>
            </p:nvSpPr>
            <p:spPr bwMode="auto">
              <a:xfrm>
                <a:off x="986" y="2093"/>
                <a:ext cx="104" cy="157"/>
              </a:xfrm>
              <a:custGeom>
                <a:avLst/>
                <a:gdLst>
                  <a:gd name="T0" fmla="*/ 15 w 206"/>
                  <a:gd name="T1" fmla="*/ 48 h 315"/>
                  <a:gd name="T2" fmla="*/ 21 w 206"/>
                  <a:gd name="T3" fmla="*/ 44 h 315"/>
                  <a:gd name="T4" fmla="*/ 27 w 206"/>
                  <a:gd name="T5" fmla="*/ 40 h 315"/>
                  <a:gd name="T6" fmla="*/ 32 w 206"/>
                  <a:gd name="T7" fmla="*/ 36 h 315"/>
                  <a:gd name="T8" fmla="*/ 36 w 206"/>
                  <a:gd name="T9" fmla="*/ 31 h 315"/>
                  <a:gd name="T10" fmla="*/ 36 w 206"/>
                  <a:gd name="T11" fmla="*/ 24 h 315"/>
                  <a:gd name="T12" fmla="*/ 37 w 206"/>
                  <a:gd name="T13" fmla="*/ 20 h 315"/>
                  <a:gd name="T14" fmla="*/ 36 w 206"/>
                  <a:gd name="T15" fmla="*/ 19 h 315"/>
                  <a:gd name="T16" fmla="*/ 34 w 206"/>
                  <a:gd name="T17" fmla="*/ 16 h 315"/>
                  <a:gd name="T18" fmla="*/ 28 w 206"/>
                  <a:gd name="T19" fmla="*/ 15 h 315"/>
                  <a:gd name="T20" fmla="*/ 23 w 206"/>
                  <a:gd name="T21" fmla="*/ 17 h 315"/>
                  <a:gd name="T22" fmla="*/ 20 w 206"/>
                  <a:gd name="T23" fmla="*/ 18 h 315"/>
                  <a:gd name="T24" fmla="*/ 17 w 206"/>
                  <a:gd name="T25" fmla="*/ 20 h 315"/>
                  <a:gd name="T26" fmla="*/ 15 w 206"/>
                  <a:gd name="T27" fmla="*/ 23 h 315"/>
                  <a:gd name="T28" fmla="*/ 14 w 206"/>
                  <a:gd name="T29" fmla="*/ 26 h 315"/>
                  <a:gd name="T30" fmla="*/ 13 w 206"/>
                  <a:gd name="T31" fmla="*/ 26 h 315"/>
                  <a:gd name="T32" fmla="*/ 10 w 206"/>
                  <a:gd name="T33" fmla="*/ 22 h 315"/>
                  <a:gd name="T34" fmla="*/ 7 w 206"/>
                  <a:gd name="T35" fmla="*/ 14 h 315"/>
                  <a:gd name="T36" fmla="*/ 10 w 206"/>
                  <a:gd name="T37" fmla="*/ 7 h 315"/>
                  <a:gd name="T38" fmla="*/ 16 w 206"/>
                  <a:gd name="T39" fmla="*/ 4 h 315"/>
                  <a:gd name="T40" fmla="*/ 23 w 206"/>
                  <a:gd name="T41" fmla="*/ 2 h 315"/>
                  <a:gd name="T42" fmla="*/ 30 w 206"/>
                  <a:gd name="T43" fmla="*/ 0 h 315"/>
                  <a:gd name="T44" fmla="*/ 37 w 206"/>
                  <a:gd name="T45" fmla="*/ 0 h 315"/>
                  <a:gd name="T46" fmla="*/ 42 w 206"/>
                  <a:gd name="T47" fmla="*/ 3 h 315"/>
                  <a:gd name="T48" fmla="*/ 47 w 206"/>
                  <a:gd name="T49" fmla="*/ 7 h 315"/>
                  <a:gd name="T50" fmla="*/ 51 w 206"/>
                  <a:gd name="T51" fmla="*/ 12 h 315"/>
                  <a:gd name="T52" fmla="*/ 52 w 206"/>
                  <a:gd name="T53" fmla="*/ 19 h 315"/>
                  <a:gd name="T54" fmla="*/ 51 w 206"/>
                  <a:gd name="T55" fmla="*/ 27 h 315"/>
                  <a:gd name="T56" fmla="*/ 48 w 206"/>
                  <a:gd name="T57" fmla="*/ 34 h 315"/>
                  <a:gd name="T58" fmla="*/ 43 w 206"/>
                  <a:gd name="T59" fmla="*/ 40 h 315"/>
                  <a:gd name="T60" fmla="*/ 38 w 206"/>
                  <a:gd name="T61" fmla="*/ 45 h 315"/>
                  <a:gd name="T62" fmla="*/ 32 w 206"/>
                  <a:gd name="T63" fmla="*/ 49 h 315"/>
                  <a:gd name="T64" fmla="*/ 27 w 206"/>
                  <a:gd name="T65" fmla="*/ 53 h 315"/>
                  <a:gd name="T66" fmla="*/ 24 w 206"/>
                  <a:gd name="T67" fmla="*/ 57 h 315"/>
                  <a:gd name="T68" fmla="*/ 24 w 206"/>
                  <a:gd name="T69" fmla="*/ 60 h 315"/>
                  <a:gd name="T70" fmla="*/ 30 w 206"/>
                  <a:gd name="T71" fmla="*/ 61 h 315"/>
                  <a:gd name="T72" fmla="*/ 35 w 206"/>
                  <a:gd name="T73" fmla="*/ 61 h 315"/>
                  <a:gd name="T74" fmla="*/ 41 w 206"/>
                  <a:gd name="T75" fmla="*/ 62 h 315"/>
                  <a:gd name="T76" fmla="*/ 46 w 206"/>
                  <a:gd name="T77" fmla="*/ 62 h 315"/>
                  <a:gd name="T78" fmla="*/ 49 w 206"/>
                  <a:gd name="T79" fmla="*/ 61 h 315"/>
                  <a:gd name="T80" fmla="*/ 53 w 206"/>
                  <a:gd name="T81" fmla="*/ 62 h 315"/>
                  <a:gd name="T82" fmla="*/ 51 w 206"/>
                  <a:gd name="T83" fmla="*/ 78 h 315"/>
                  <a:gd name="T84" fmla="*/ 51 w 206"/>
                  <a:gd name="T85" fmla="*/ 78 h 315"/>
                  <a:gd name="T86" fmla="*/ 48 w 206"/>
                  <a:gd name="T87" fmla="*/ 78 h 315"/>
                  <a:gd name="T88" fmla="*/ 43 w 206"/>
                  <a:gd name="T89" fmla="*/ 78 h 315"/>
                  <a:gd name="T90" fmla="*/ 37 w 206"/>
                  <a:gd name="T91" fmla="*/ 78 h 315"/>
                  <a:gd name="T92" fmla="*/ 29 w 206"/>
                  <a:gd name="T93" fmla="*/ 77 h 315"/>
                  <a:gd name="T94" fmla="*/ 22 w 206"/>
                  <a:gd name="T95" fmla="*/ 77 h 315"/>
                  <a:gd name="T96" fmla="*/ 14 w 206"/>
                  <a:gd name="T97" fmla="*/ 77 h 315"/>
                  <a:gd name="T98" fmla="*/ 3 w 206"/>
                  <a:gd name="T99" fmla="*/ 77 h 315"/>
                  <a:gd name="T100" fmla="*/ 2 w 206"/>
                  <a:gd name="T101" fmla="*/ 77 h 315"/>
                  <a:gd name="T102" fmla="*/ 0 w 206"/>
                  <a:gd name="T103" fmla="*/ 77 h 315"/>
                  <a:gd name="T104" fmla="*/ 2 w 206"/>
                  <a:gd name="T105" fmla="*/ 69 h 315"/>
                  <a:gd name="T106" fmla="*/ 5 w 206"/>
                  <a:gd name="T107" fmla="*/ 63 h 315"/>
                  <a:gd name="T108" fmla="*/ 9 w 206"/>
                  <a:gd name="T109" fmla="*/ 56 h 315"/>
                  <a:gd name="T110" fmla="*/ 13 w 206"/>
                  <a:gd name="T111" fmla="*/ 50 h 31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06"/>
                  <a:gd name="T169" fmla="*/ 0 h 315"/>
                  <a:gd name="T170" fmla="*/ 206 w 206"/>
                  <a:gd name="T171" fmla="*/ 315 h 31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06" h="315">
                    <a:moveTo>
                      <a:pt x="49" y="203"/>
                    </a:moveTo>
                    <a:lnTo>
                      <a:pt x="59" y="193"/>
                    </a:lnTo>
                    <a:lnTo>
                      <a:pt x="69" y="186"/>
                    </a:lnTo>
                    <a:lnTo>
                      <a:pt x="81" y="178"/>
                    </a:lnTo>
                    <a:lnTo>
                      <a:pt x="92" y="171"/>
                    </a:lnTo>
                    <a:lnTo>
                      <a:pt x="104" y="163"/>
                    </a:lnTo>
                    <a:lnTo>
                      <a:pt x="115" y="157"/>
                    </a:lnTo>
                    <a:lnTo>
                      <a:pt x="125" y="147"/>
                    </a:lnTo>
                    <a:lnTo>
                      <a:pt x="135" y="137"/>
                    </a:lnTo>
                    <a:lnTo>
                      <a:pt x="140" y="125"/>
                    </a:lnTo>
                    <a:lnTo>
                      <a:pt x="142" y="112"/>
                    </a:lnTo>
                    <a:lnTo>
                      <a:pt x="143" y="99"/>
                    </a:lnTo>
                    <a:lnTo>
                      <a:pt x="147" y="86"/>
                    </a:lnTo>
                    <a:lnTo>
                      <a:pt x="147" y="82"/>
                    </a:lnTo>
                    <a:lnTo>
                      <a:pt x="145" y="79"/>
                    </a:lnTo>
                    <a:lnTo>
                      <a:pt x="143" y="77"/>
                    </a:lnTo>
                    <a:lnTo>
                      <a:pt x="142" y="74"/>
                    </a:lnTo>
                    <a:lnTo>
                      <a:pt x="132" y="67"/>
                    </a:lnTo>
                    <a:lnTo>
                      <a:pt x="120" y="64"/>
                    </a:lnTo>
                    <a:lnTo>
                      <a:pt x="109" y="62"/>
                    </a:lnTo>
                    <a:lnTo>
                      <a:pt x="96" y="66"/>
                    </a:lnTo>
                    <a:lnTo>
                      <a:pt x="89" y="69"/>
                    </a:lnTo>
                    <a:lnTo>
                      <a:pt x="84" y="71"/>
                    </a:lnTo>
                    <a:lnTo>
                      <a:pt x="77" y="74"/>
                    </a:lnTo>
                    <a:lnTo>
                      <a:pt x="72" y="77"/>
                    </a:lnTo>
                    <a:lnTo>
                      <a:pt x="67" y="82"/>
                    </a:lnTo>
                    <a:lnTo>
                      <a:pt x="63" y="87"/>
                    </a:lnTo>
                    <a:lnTo>
                      <a:pt x="58" y="94"/>
                    </a:lnTo>
                    <a:lnTo>
                      <a:pt x="56" y="102"/>
                    </a:lnTo>
                    <a:lnTo>
                      <a:pt x="54" y="104"/>
                    </a:lnTo>
                    <a:lnTo>
                      <a:pt x="51" y="105"/>
                    </a:lnTo>
                    <a:lnTo>
                      <a:pt x="49" y="105"/>
                    </a:lnTo>
                    <a:lnTo>
                      <a:pt x="46" y="105"/>
                    </a:lnTo>
                    <a:lnTo>
                      <a:pt x="38" y="91"/>
                    </a:lnTo>
                    <a:lnTo>
                      <a:pt x="28" y="76"/>
                    </a:lnTo>
                    <a:lnTo>
                      <a:pt x="25" y="59"/>
                    </a:lnTo>
                    <a:lnTo>
                      <a:pt x="28" y="43"/>
                    </a:lnTo>
                    <a:lnTo>
                      <a:pt x="38" y="31"/>
                    </a:lnTo>
                    <a:lnTo>
                      <a:pt x="49" y="23"/>
                    </a:lnTo>
                    <a:lnTo>
                      <a:pt x="61" y="16"/>
                    </a:lnTo>
                    <a:lnTo>
                      <a:pt x="76" y="11"/>
                    </a:lnTo>
                    <a:lnTo>
                      <a:pt x="89" y="8"/>
                    </a:lnTo>
                    <a:lnTo>
                      <a:pt x="104" y="5"/>
                    </a:lnTo>
                    <a:lnTo>
                      <a:pt x="119" y="1"/>
                    </a:lnTo>
                    <a:lnTo>
                      <a:pt x="134" y="0"/>
                    </a:lnTo>
                    <a:lnTo>
                      <a:pt x="145" y="3"/>
                    </a:lnTo>
                    <a:lnTo>
                      <a:pt x="157" y="6"/>
                    </a:lnTo>
                    <a:lnTo>
                      <a:pt x="167" y="13"/>
                    </a:lnTo>
                    <a:lnTo>
                      <a:pt x="178" y="20"/>
                    </a:lnTo>
                    <a:lnTo>
                      <a:pt x="186" y="28"/>
                    </a:lnTo>
                    <a:lnTo>
                      <a:pt x="195" y="38"/>
                    </a:lnTo>
                    <a:lnTo>
                      <a:pt x="201" y="48"/>
                    </a:lnTo>
                    <a:lnTo>
                      <a:pt x="205" y="59"/>
                    </a:lnTo>
                    <a:lnTo>
                      <a:pt x="205" y="76"/>
                    </a:lnTo>
                    <a:lnTo>
                      <a:pt x="205" y="92"/>
                    </a:lnTo>
                    <a:lnTo>
                      <a:pt x="201" y="109"/>
                    </a:lnTo>
                    <a:lnTo>
                      <a:pt x="196" y="124"/>
                    </a:lnTo>
                    <a:lnTo>
                      <a:pt x="190" y="137"/>
                    </a:lnTo>
                    <a:lnTo>
                      <a:pt x="181" y="150"/>
                    </a:lnTo>
                    <a:lnTo>
                      <a:pt x="171" y="163"/>
                    </a:lnTo>
                    <a:lnTo>
                      <a:pt x="160" y="175"/>
                    </a:lnTo>
                    <a:lnTo>
                      <a:pt x="150" y="183"/>
                    </a:lnTo>
                    <a:lnTo>
                      <a:pt x="138" y="191"/>
                    </a:lnTo>
                    <a:lnTo>
                      <a:pt x="127" y="199"/>
                    </a:lnTo>
                    <a:lnTo>
                      <a:pt x="114" y="206"/>
                    </a:lnTo>
                    <a:lnTo>
                      <a:pt x="104" y="213"/>
                    </a:lnTo>
                    <a:lnTo>
                      <a:pt x="99" y="221"/>
                    </a:lnTo>
                    <a:lnTo>
                      <a:pt x="94" y="229"/>
                    </a:lnTo>
                    <a:lnTo>
                      <a:pt x="91" y="239"/>
                    </a:lnTo>
                    <a:lnTo>
                      <a:pt x="94" y="241"/>
                    </a:lnTo>
                    <a:lnTo>
                      <a:pt x="105" y="242"/>
                    </a:lnTo>
                    <a:lnTo>
                      <a:pt x="117" y="244"/>
                    </a:lnTo>
                    <a:lnTo>
                      <a:pt x="127" y="246"/>
                    </a:lnTo>
                    <a:lnTo>
                      <a:pt x="138" y="247"/>
                    </a:lnTo>
                    <a:lnTo>
                      <a:pt x="150" y="249"/>
                    </a:lnTo>
                    <a:lnTo>
                      <a:pt x="162" y="251"/>
                    </a:lnTo>
                    <a:lnTo>
                      <a:pt x="171" y="251"/>
                    </a:lnTo>
                    <a:lnTo>
                      <a:pt x="183" y="249"/>
                    </a:lnTo>
                    <a:lnTo>
                      <a:pt x="188" y="249"/>
                    </a:lnTo>
                    <a:lnTo>
                      <a:pt x="195" y="247"/>
                    </a:lnTo>
                    <a:lnTo>
                      <a:pt x="201" y="249"/>
                    </a:lnTo>
                    <a:lnTo>
                      <a:pt x="206" y="251"/>
                    </a:lnTo>
                    <a:lnTo>
                      <a:pt x="205" y="310"/>
                    </a:lnTo>
                    <a:lnTo>
                      <a:pt x="203" y="312"/>
                    </a:lnTo>
                    <a:lnTo>
                      <a:pt x="201" y="313"/>
                    </a:lnTo>
                    <a:lnTo>
                      <a:pt x="200" y="315"/>
                    </a:lnTo>
                    <a:lnTo>
                      <a:pt x="198" y="315"/>
                    </a:lnTo>
                    <a:lnTo>
                      <a:pt x="190" y="313"/>
                    </a:lnTo>
                    <a:lnTo>
                      <a:pt x="180" y="313"/>
                    </a:lnTo>
                    <a:lnTo>
                      <a:pt x="170" y="315"/>
                    </a:lnTo>
                    <a:lnTo>
                      <a:pt x="162" y="315"/>
                    </a:lnTo>
                    <a:lnTo>
                      <a:pt x="145" y="313"/>
                    </a:lnTo>
                    <a:lnTo>
                      <a:pt x="130" y="312"/>
                    </a:lnTo>
                    <a:lnTo>
                      <a:pt x="115" y="310"/>
                    </a:lnTo>
                    <a:lnTo>
                      <a:pt x="100" y="310"/>
                    </a:lnTo>
                    <a:lnTo>
                      <a:pt x="86" y="308"/>
                    </a:lnTo>
                    <a:lnTo>
                      <a:pt x="69" y="308"/>
                    </a:lnTo>
                    <a:lnTo>
                      <a:pt x="54" y="308"/>
                    </a:lnTo>
                    <a:lnTo>
                      <a:pt x="39" y="310"/>
                    </a:lnTo>
                    <a:lnTo>
                      <a:pt x="11" y="310"/>
                    </a:lnTo>
                    <a:lnTo>
                      <a:pt x="10" y="310"/>
                    </a:lnTo>
                    <a:lnTo>
                      <a:pt x="6" y="310"/>
                    </a:lnTo>
                    <a:lnTo>
                      <a:pt x="3" y="312"/>
                    </a:lnTo>
                    <a:lnTo>
                      <a:pt x="0" y="308"/>
                    </a:lnTo>
                    <a:lnTo>
                      <a:pt x="1" y="293"/>
                    </a:lnTo>
                    <a:lnTo>
                      <a:pt x="6" y="279"/>
                    </a:lnTo>
                    <a:lnTo>
                      <a:pt x="11" y="265"/>
                    </a:lnTo>
                    <a:lnTo>
                      <a:pt x="18" y="252"/>
                    </a:lnTo>
                    <a:lnTo>
                      <a:pt x="26" y="241"/>
                    </a:lnTo>
                    <a:lnTo>
                      <a:pt x="34" y="227"/>
                    </a:lnTo>
                    <a:lnTo>
                      <a:pt x="41" y="216"/>
                    </a:lnTo>
                    <a:lnTo>
                      <a:pt x="49" y="2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45"/>
              <p:cNvSpPr>
                <a:spLocks/>
              </p:cNvSpPr>
              <p:nvPr/>
            </p:nvSpPr>
            <p:spPr bwMode="auto">
              <a:xfrm>
                <a:off x="991" y="2823"/>
                <a:ext cx="48" cy="45"/>
              </a:xfrm>
              <a:custGeom>
                <a:avLst/>
                <a:gdLst>
                  <a:gd name="T0" fmla="*/ 0 w 97"/>
                  <a:gd name="T1" fmla="*/ 9 h 90"/>
                  <a:gd name="T2" fmla="*/ 1 w 97"/>
                  <a:gd name="T3" fmla="*/ 8 h 90"/>
                  <a:gd name="T4" fmla="*/ 2 w 97"/>
                  <a:gd name="T5" fmla="*/ 7 h 90"/>
                  <a:gd name="T6" fmla="*/ 2 w 97"/>
                  <a:gd name="T7" fmla="*/ 7 h 90"/>
                  <a:gd name="T8" fmla="*/ 3 w 97"/>
                  <a:gd name="T9" fmla="*/ 7 h 90"/>
                  <a:gd name="T10" fmla="*/ 5 w 97"/>
                  <a:gd name="T11" fmla="*/ 6 h 90"/>
                  <a:gd name="T12" fmla="*/ 7 w 97"/>
                  <a:gd name="T13" fmla="*/ 5 h 90"/>
                  <a:gd name="T14" fmla="*/ 9 w 97"/>
                  <a:gd name="T15" fmla="*/ 4 h 90"/>
                  <a:gd name="T16" fmla="*/ 11 w 97"/>
                  <a:gd name="T17" fmla="*/ 3 h 90"/>
                  <a:gd name="T18" fmla="*/ 12 w 97"/>
                  <a:gd name="T19" fmla="*/ 3 h 90"/>
                  <a:gd name="T20" fmla="*/ 14 w 97"/>
                  <a:gd name="T21" fmla="*/ 2 h 90"/>
                  <a:gd name="T22" fmla="*/ 16 w 97"/>
                  <a:gd name="T23" fmla="*/ 1 h 90"/>
                  <a:gd name="T24" fmla="*/ 18 w 97"/>
                  <a:gd name="T25" fmla="*/ 0 h 90"/>
                  <a:gd name="T26" fmla="*/ 20 w 97"/>
                  <a:gd name="T27" fmla="*/ 1 h 90"/>
                  <a:gd name="T28" fmla="*/ 21 w 97"/>
                  <a:gd name="T29" fmla="*/ 2 h 90"/>
                  <a:gd name="T30" fmla="*/ 22 w 97"/>
                  <a:gd name="T31" fmla="*/ 3 h 90"/>
                  <a:gd name="T32" fmla="*/ 22 w 97"/>
                  <a:gd name="T33" fmla="*/ 5 h 90"/>
                  <a:gd name="T34" fmla="*/ 23 w 97"/>
                  <a:gd name="T35" fmla="*/ 7 h 90"/>
                  <a:gd name="T36" fmla="*/ 24 w 97"/>
                  <a:gd name="T37" fmla="*/ 9 h 90"/>
                  <a:gd name="T38" fmla="*/ 24 w 97"/>
                  <a:gd name="T39" fmla="*/ 11 h 90"/>
                  <a:gd name="T40" fmla="*/ 24 w 97"/>
                  <a:gd name="T41" fmla="*/ 13 h 90"/>
                  <a:gd name="T42" fmla="*/ 21 w 97"/>
                  <a:gd name="T43" fmla="*/ 15 h 90"/>
                  <a:gd name="T44" fmla="*/ 18 w 97"/>
                  <a:gd name="T45" fmla="*/ 17 h 90"/>
                  <a:gd name="T46" fmla="*/ 15 w 97"/>
                  <a:gd name="T47" fmla="*/ 19 h 90"/>
                  <a:gd name="T48" fmla="*/ 13 w 97"/>
                  <a:gd name="T49" fmla="*/ 21 h 90"/>
                  <a:gd name="T50" fmla="*/ 12 w 97"/>
                  <a:gd name="T51" fmla="*/ 22 h 90"/>
                  <a:gd name="T52" fmla="*/ 11 w 97"/>
                  <a:gd name="T53" fmla="*/ 23 h 90"/>
                  <a:gd name="T54" fmla="*/ 10 w 97"/>
                  <a:gd name="T55" fmla="*/ 23 h 90"/>
                  <a:gd name="T56" fmla="*/ 9 w 97"/>
                  <a:gd name="T57" fmla="*/ 23 h 90"/>
                  <a:gd name="T58" fmla="*/ 7 w 97"/>
                  <a:gd name="T59" fmla="*/ 21 h 90"/>
                  <a:gd name="T60" fmla="*/ 5 w 97"/>
                  <a:gd name="T61" fmla="*/ 18 h 90"/>
                  <a:gd name="T62" fmla="*/ 3 w 97"/>
                  <a:gd name="T63" fmla="*/ 15 h 90"/>
                  <a:gd name="T64" fmla="*/ 0 w 97"/>
                  <a:gd name="T65" fmla="*/ 12 h 90"/>
                  <a:gd name="T66" fmla="*/ 0 w 97"/>
                  <a:gd name="T67" fmla="*/ 11 h 90"/>
                  <a:gd name="T68" fmla="*/ 0 w 97"/>
                  <a:gd name="T69" fmla="*/ 11 h 90"/>
                  <a:gd name="T70" fmla="*/ 0 w 97"/>
                  <a:gd name="T71" fmla="*/ 9 h 90"/>
                  <a:gd name="T72" fmla="*/ 0 w 97"/>
                  <a:gd name="T73" fmla="*/ 9 h 9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97"/>
                  <a:gd name="T112" fmla="*/ 0 h 90"/>
                  <a:gd name="T113" fmla="*/ 97 w 97"/>
                  <a:gd name="T114" fmla="*/ 90 h 9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97" h="90">
                    <a:moveTo>
                      <a:pt x="3" y="33"/>
                    </a:moveTo>
                    <a:lnTo>
                      <a:pt x="7" y="31"/>
                    </a:lnTo>
                    <a:lnTo>
                      <a:pt x="8" y="29"/>
                    </a:lnTo>
                    <a:lnTo>
                      <a:pt x="10" y="28"/>
                    </a:lnTo>
                    <a:lnTo>
                      <a:pt x="13" y="26"/>
                    </a:lnTo>
                    <a:lnTo>
                      <a:pt x="22" y="23"/>
                    </a:lnTo>
                    <a:lnTo>
                      <a:pt x="30" y="20"/>
                    </a:lnTo>
                    <a:lnTo>
                      <a:pt x="36" y="16"/>
                    </a:lnTo>
                    <a:lnTo>
                      <a:pt x="45" y="13"/>
                    </a:lnTo>
                    <a:lnTo>
                      <a:pt x="51" y="10"/>
                    </a:lnTo>
                    <a:lnTo>
                      <a:pt x="59" y="6"/>
                    </a:lnTo>
                    <a:lnTo>
                      <a:pt x="66" y="3"/>
                    </a:lnTo>
                    <a:lnTo>
                      <a:pt x="74" y="0"/>
                    </a:lnTo>
                    <a:lnTo>
                      <a:pt x="81" y="1"/>
                    </a:lnTo>
                    <a:lnTo>
                      <a:pt x="84" y="6"/>
                    </a:lnTo>
                    <a:lnTo>
                      <a:pt x="88" y="13"/>
                    </a:lnTo>
                    <a:lnTo>
                      <a:pt x="89" y="20"/>
                    </a:lnTo>
                    <a:lnTo>
                      <a:pt x="94" y="28"/>
                    </a:lnTo>
                    <a:lnTo>
                      <a:pt x="96" y="36"/>
                    </a:lnTo>
                    <a:lnTo>
                      <a:pt x="97" y="44"/>
                    </a:lnTo>
                    <a:lnTo>
                      <a:pt x="96" y="53"/>
                    </a:lnTo>
                    <a:lnTo>
                      <a:pt x="84" y="61"/>
                    </a:lnTo>
                    <a:lnTo>
                      <a:pt x="74" y="67"/>
                    </a:lnTo>
                    <a:lnTo>
                      <a:pt x="63" y="76"/>
                    </a:lnTo>
                    <a:lnTo>
                      <a:pt x="53" y="84"/>
                    </a:lnTo>
                    <a:lnTo>
                      <a:pt x="50" y="86"/>
                    </a:lnTo>
                    <a:lnTo>
                      <a:pt x="46" y="89"/>
                    </a:lnTo>
                    <a:lnTo>
                      <a:pt x="43" y="90"/>
                    </a:lnTo>
                    <a:lnTo>
                      <a:pt x="38" y="90"/>
                    </a:lnTo>
                    <a:lnTo>
                      <a:pt x="28" y="81"/>
                    </a:lnTo>
                    <a:lnTo>
                      <a:pt x="22" y="69"/>
                    </a:lnTo>
                    <a:lnTo>
                      <a:pt x="13" y="59"/>
                    </a:lnTo>
                    <a:lnTo>
                      <a:pt x="3" y="49"/>
                    </a:lnTo>
                    <a:lnTo>
                      <a:pt x="2" y="44"/>
                    </a:lnTo>
                    <a:lnTo>
                      <a:pt x="0" y="41"/>
                    </a:lnTo>
                    <a:lnTo>
                      <a:pt x="0" y="36"/>
                    </a:lnTo>
                    <a:lnTo>
                      <a:pt x="3" y="33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46"/>
              <p:cNvSpPr>
                <a:spLocks/>
              </p:cNvSpPr>
              <p:nvPr/>
            </p:nvSpPr>
            <p:spPr bwMode="auto">
              <a:xfrm>
                <a:off x="1009" y="2762"/>
                <a:ext cx="86" cy="76"/>
              </a:xfrm>
              <a:custGeom>
                <a:avLst/>
                <a:gdLst>
                  <a:gd name="T0" fmla="*/ 4 w 172"/>
                  <a:gd name="T1" fmla="*/ 6 h 151"/>
                  <a:gd name="T2" fmla="*/ 6 w 172"/>
                  <a:gd name="T3" fmla="*/ 5 h 151"/>
                  <a:gd name="T4" fmla="*/ 10 w 172"/>
                  <a:gd name="T5" fmla="*/ 3 h 151"/>
                  <a:gd name="T6" fmla="*/ 12 w 172"/>
                  <a:gd name="T7" fmla="*/ 1 h 151"/>
                  <a:gd name="T8" fmla="*/ 15 w 172"/>
                  <a:gd name="T9" fmla="*/ 0 h 151"/>
                  <a:gd name="T10" fmla="*/ 19 w 172"/>
                  <a:gd name="T11" fmla="*/ 2 h 151"/>
                  <a:gd name="T12" fmla="*/ 22 w 172"/>
                  <a:gd name="T13" fmla="*/ 5 h 151"/>
                  <a:gd name="T14" fmla="*/ 25 w 172"/>
                  <a:gd name="T15" fmla="*/ 9 h 151"/>
                  <a:gd name="T16" fmla="*/ 27 w 172"/>
                  <a:gd name="T17" fmla="*/ 12 h 151"/>
                  <a:gd name="T18" fmla="*/ 30 w 172"/>
                  <a:gd name="T19" fmla="*/ 14 h 151"/>
                  <a:gd name="T20" fmla="*/ 31 w 172"/>
                  <a:gd name="T21" fmla="*/ 16 h 151"/>
                  <a:gd name="T22" fmla="*/ 33 w 172"/>
                  <a:gd name="T23" fmla="*/ 18 h 151"/>
                  <a:gd name="T24" fmla="*/ 35 w 172"/>
                  <a:gd name="T25" fmla="*/ 21 h 151"/>
                  <a:gd name="T26" fmla="*/ 37 w 172"/>
                  <a:gd name="T27" fmla="*/ 23 h 151"/>
                  <a:gd name="T28" fmla="*/ 38 w 172"/>
                  <a:gd name="T29" fmla="*/ 25 h 151"/>
                  <a:gd name="T30" fmla="*/ 40 w 172"/>
                  <a:gd name="T31" fmla="*/ 27 h 151"/>
                  <a:gd name="T32" fmla="*/ 43 w 172"/>
                  <a:gd name="T33" fmla="*/ 28 h 151"/>
                  <a:gd name="T34" fmla="*/ 43 w 172"/>
                  <a:gd name="T35" fmla="*/ 29 h 151"/>
                  <a:gd name="T36" fmla="*/ 43 w 172"/>
                  <a:gd name="T37" fmla="*/ 30 h 151"/>
                  <a:gd name="T38" fmla="*/ 43 w 172"/>
                  <a:gd name="T39" fmla="*/ 31 h 151"/>
                  <a:gd name="T40" fmla="*/ 43 w 172"/>
                  <a:gd name="T41" fmla="*/ 32 h 151"/>
                  <a:gd name="T42" fmla="*/ 41 w 172"/>
                  <a:gd name="T43" fmla="*/ 32 h 151"/>
                  <a:gd name="T44" fmla="*/ 39 w 172"/>
                  <a:gd name="T45" fmla="*/ 34 h 151"/>
                  <a:gd name="T46" fmla="*/ 38 w 172"/>
                  <a:gd name="T47" fmla="*/ 35 h 151"/>
                  <a:gd name="T48" fmla="*/ 36 w 172"/>
                  <a:gd name="T49" fmla="*/ 35 h 151"/>
                  <a:gd name="T50" fmla="*/ 34 w 172"/>
                  <a:gd name="T51" fmla="*/ 36 h 151"/>
                  <a:gd name="T52" fmla="*/ 32 w 172"/>
                  <a:gd name="T53" fmla="*/ 37 h 151"/>
                  <a:gd name="T54" fmla="*/ 30 w 172"/>
                  <a:gd name="T55" fmla="*/ 37 h 151"/>
                  <a:gd name="T56" fmla="*/ 29 w 172"/>
                  <a:gd name="T57" fmla="*/ 38 h 151"/>
                  <a:gd name="T58" fmla="*/ 26 w 172"/>
                  <a:gd name="T59" fmla="*/ 38 h 151"/>
                  <a:gd name="T60" fmla="*/ 24 w 172"/>
                  <a:gd name="T61" fmla="*/ 37 h 151"/>
                  <a:gd name="T62" fmla="*/ 23 w 172"/>
                  <a:gd name="T63" fmla="*/ 34 h 151"/>
                  <a:gd name="T64" fmla="*/ 21 w 172"/>
                  <a:gd name="T65" fmla="*/ 32 h 151"/>
                  <a:gd name="T66" fmla="*/ 18 w 172"/>
                  <a:gd name="T67" fmla="*/ 29 h 151"/>
                  <a:gd name="T68" fmla="*/ 15 w 172"/>
                  <a:gd name="T69" fmla="*/ 26 h 151"/>
                  <a:gd name="T70" fmla="*/ 12 w 172"/>
                  <a:gd name="T71" fmla="*/ 23 h 151"/>
                  <a:gd name="T72" fmla="*/ 9 w 172"/>
                  <a:gd name="T73" fmla="*/ 21 h 151"/>
                  <a:gd name="T74" fmla="*/ 7 w 172"/>
                  <a:gd name="T75" fmla="*/ 18 h 151"/>
                  <a:gd name="T76" fmla="*/ 5 w 172"/>
                  <a:gd name="T77" fmla="*/ 15 h 151"/>
                  <a:gd name="T78" fmla="*/ 3 w 172"/>
                  <a:gd name="T79" fmla="*/ 13 h 151"/>
                  <a:gd name="T80" fmla="*/ 0 w 172"/>
                  <a:gd name="T81" fmla="*/ 10 h 151"/>
                  <a:gd name="T82" fmla="*/ 1 w 172"/>
                  <a:gd name="T83" fmla="*/ 9 h 151"/>
                  <a:gd name="T84" fmla="*/ 2 w 172"/>
                  <a:gd name="T85" fmla="*/ 8 h 151"/>
                  <a:gd name="T86" fmla="*/ 3 w 172"/>
                  <a:gd name="T87" fmla="*/ 8 h 151"/>
                  <a:gd name="T88" fmla="*/ 4 w 172"/>
                  <a:gd name="T89" fmla="*/ 6 h 15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72"/>
                  <a:gd name="T136" fmla="*/ 0 h 151"/>
                  <a:gd name="T137" fmla="*/ 172 w 172"/>
                  <a:gd name="T138" fmla="*/ 151 h 15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72" h="151">
                    <a:moveTo>
                      <a:pt x="14" y="24"/>
                    </a:moveTo>
                    <a:lnTo>
                      <a:pt x="25" y="18"/>
                    </a:lnTo>
                    <a:lnTo>
                      <a:pt x="37" y="10"/>
                    </a:lnTo>
                    <a:lnTo>
                      <a:pt x="48" y="3"/>
                    </a:lnTo>
                    <a:lnTo>
                      <a:pt x="61" y="0"/>
                    </a:lnTo>
                    <a:lnTo>
                      <a:pt x="75" y="8"/>
                    </a:lnTo>
                    <a:lnTo>
                      <a:pt x="88" y="19"/>
                    </a:lnTo>
                    <a:lnTo>
                      <a:pt x="99" y="33"/>
                    </a:lnTo>
                    <a:lnTo>
                      <a:pt x="109" y="46"/>
                    </a:lnTo>
                    <a:lnTo>
                      <a:pt x="118" y="54"/>
                    </a:lnTo>
                    <a:lnTo>
                      <a:pt x="124" y="64"/>
                    </a:lnTo>
                    <a:lnTo>
                      <a:pt x="132" y="72"/>
                    </a:lnTo>
                    <a:lnTo>
                      <a:pt x="139" y="82"/>
                    </a:lnTo>
                    <a:lnTo>
                      <a:pt x="146" y="90"/>
                    </a:lnTo>
                    <a:lnTo>
                      <a:pt x="152" y="99"/>
                    </a:lnTo>
                    <a:lnTo>
                      <a:pt x="159" y="105"/>
                    </a:lnTo>
                    <a:lnTo>
                      <a:pt x="169" y="110"/>
                    </a:lnTo>
                    <a:lnTo>
                      <a:pt x="172" y="114"/>
                    </a:lnTo>
                    <a:lnTo>
                      <a:pt x="172" y="117"/>
                    </a:lnTo>
                    <a:lnTo>
                      <a:pt x="170" y="122"/>
                    </a:lnTo>
                    <a:lnTo>
                      <a:pt x="169" y="125"/>
                    </a:lnTo>
                    <a:lnTo>
                      <a:pt x="162" y="128"/>
                    </a:lnTo>
                    <a:lnTo>
                      <a:pt x="156" y="133"/>
                    </a:lnTo>
                    <a:lnTo>
                      <a:pt x="149" y="137"/>
                    </a:lnTo>
                    <a:lnTo>
                      <a:pt x="142" y="138"/>
                    </a:lnTo>
                    <a:lnTo>
                      <a:pt x="136" y="142"/>
                    </a:lnTo>
                    <a:lnTo>
                      <a:pt x="127" y="145"/>
                    </a:lnTo>
                    <a:lnTo>
                      <a:pt x="121" y="148"/>
                    </a:lnTo>
                    <a:lnTo>
                      <a:pt x="114" y="151"/>
                    </a:lnTo>
                    <a:lnTo>
                      <a:pt x="103" y="151"/>
                    </a:lnTo>
                    <a:lnTo>
                      <a:pt x="96" y="145"/>
                    </a:lnTo>
                    <a:lnTo>
                      <a:pt x="90" y="135"/>
                    </a:lnTo>
                    <a:lnTo>
                      <a:pt x="83" y="127"/>
                    </a:lnTo>
                    <a:lnTo>
                      <a:pt x="71" y="114"/>
                    </a:lnTo>
                    <a:lnTo>
                      <a:pt x="60" y="102"/>
                    </a:lnTo>
                    <a:lnTo>
                      <a:pt x="47" y="92"/>
                    </a:lnTo>
                    <a:lnTo>
                      <a:pt x="35" y="81"/>
                    </a:lnTo>
                    <a:lnTo>
                      <a:pt x="28" y="69"/>
                    </a:lnTo>
                    <a:lnTo>
                      <a:pt x="20" y="59"/>
                    </a:lnTo>
                    <a:lnTo>
                      <a:pt x="10" y="49"/>
                    </a:lnTo>
                    <a:lnTo>
                      <a:pt x="0" y="39"/>
                    </a:lnTo>
                    <a:lnTo>
                      <a:pt x="2" y="33"/>
                    </a:lnTo>
                    <a:lnTo>
                      <a:pt x="5" y="31"/>
                    </a:lnTo>
                    <a:lnTo>
                      <a:pt x="10" y="29"/>
                    </a:lnTo>
                    <a:lnTo>
                      <a:pt x="14" y="24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Freeform 47"/>
              <p:cNvSpPr>
                <a:spLocks/>
              </p:cNvSpPr>
              <p:nvPr/>
            </p:nvSpPr>
            <p:spPr bwMode="auto">
              <a:xfrm>
                <a:off x="1054" y="2128"/>
                <a:ext cx="272" cy="313"/>
              </a:xfrm>
              <a:custGeom>
                <a:avLst/>
                <a:gdLst>
                  <a:gd name="T0" fmla="*/ 17 w 543"/>
                  <a:gd name="T1" fmla="*/ 102 h 627"/>
                  <a:gd name="T2" fmla="*/ 29 w 543"/>
                  <a:gd name="T3" fmla="*/ 99 h 627"/>
                  <a:gd name="T4" fmla="*/ 35 w 543"/>
                  <a:gd name="T5" fmla="*/ 100 h 627"/>
                  <a:gd name="T6" fmla="*/ 37 w 543"/>
                  <a:gd name="T7" fmla="*/ 111 h 627"/>
                  <a:gd name="T8" fmla="*/ 42 w 543"/>
                  <a:gd name="T9" fmla="*/ 117 h 627"/>
                  <a:gd name="T10" fmla="*/ 50 w 543"/>
                  <a:gd name="T11" fmla="*/ 122 h 627"/>
                  <a:gd name="T12" fmla="*/ 57 w 543"/>
                  <a:gd name="T13" fmla="*/ 123 h 627"/>
                  <a:gd name="T14" fmla="*/ 69 w 543"/>
                  <a:gd name="T15" fmla="*/ 123 h 627"/>
                  <a:gd name="T16" fmla="*/ 80 w 543"/>
                  <a:gd name="T17" fmla="*/ 116 h 627"/>
                  <a:gd name="T18" fmla="*/ 89 w 543"/>
                  <a:gd name="T19" fmla="*/ 103 h 627"/>
                  <a:gd name="T20" fmla="*/ 86 w 543"/>
                  <a:gd name="T21" fmla="*/ 86 h 627"/>
                  <a:gd name="T22" fmla="*/ 89 w 543"/>
                  <a:gd name="T23" fmla="*/ 80 h 627"/>
                  <a:gd name="T24" fmla="*/ 97 w 543"/>
                  <a:gd name="T25" fmla="*/ 69 h 627"/>
                  <a:gd name="T26" fmla="*/ 100 w 543"/>
                  <a:gd name="T27" fmla="*/ 54 h 627"/>
                  <a:gd name="T28" fmla="*/ 90 w 543"/>
                  <a:gd name="T29" fmla="*/ 44 h 627"/>
                  <a:gd name="T30" fmla="*/ 81 w 543"/>
                  <a:gd name="T31" fmla="*/ 42 h 627"/>
                  <a:gd name="T32" fmla="*/ 75 w 543"/>
                  <a:gd name="T33" fmla="*/ 43 h 627"/>
                  <a:gd name="T34" fmla="*/ 66 w 543"/>
                  <a:gd name="T35" fmla="*/ 47 h 627"/>
                  <a:gd name="T36" fmla="*/ 66 w 543"/>
                  <a:gd name="T37" fmla="*/ 54 h 627"/>
                  <a:gd name="T38" fmla="*/ 71 w 543"/>
                  <a:gd name="T39" fmla="*/ 54 h 627"/>
                  <a:gd name="T40" fmla="*/ 78 w 543"/>
                  <a:gd name="T41" fmla="*/ 54 h 627"/>
                  <a:gd name="T42" fmla="*/ 83 w 543"/>
                  <a:gd name="T43" fmla="*/ 59 h 627"/>
                  <a:gd name="T44" fmla="*/ 80 w 543"/>
                  <a:gd name="T45" fmla="*/ 69 h 627"/>
                  <a:gd name="T46" fmla="*/ 72 w 543"/>
                  <a:gd name="T47" fmla="*/ 72 h 627"/>
                  <a:gd name="T48" fmla="*/ 65 w 543"/>
                  <a:gd name="T49" fmla="*/ 75 h 627"/>
                  <a:gd name="T50" fmla="*/ 71 w 543"/>
                  <a:gd name="T51" fmla="*/ 83 h 627"/>
                  <a:gd name="T52" fmla="*/ 74 w 543"/>
                  <a:gd name="T53" fmla="*/ 92 h 627"/>
                  <a:gd name="T54" fmla="*/ 69 w 543"/>
                  <a:gd name="T55" fmla="*/ 101 h 627"/>
                  <a:gd name="T56" fmla="*/ 61 w 543"/>
                  <a:gd name="T57" fmla="*/ 107 h 627"/>
                  <a:gd name="T58" fmla="*/ 50 w 543"/>
                  <a:gd name="T59" fmla="*/ 106 h 627"/>
                  <a:gd name="T60" fmla="*/ 45 w 543"/>
                  <a:gd name="T61" fmla="*/ 101 h 627"/>
                  <a:gd name="T62" fmla="*/ 47 w 543"/>
                  <a:gd name="T63" fmla="*/ 90 h 627"/>
                  <a:gd name="T64" fmla="*/ 55 w 543"/>
                  <a:gd name="T65" fmla="*/ 39 h 627"/>
                  <a:gd name="T66" fmla="*/ 57 w 543"/>
                  <a:gd name="T67" fmla="*/ 14 h 627"/>
                  <a:gd name="T68" fmla="*/ 65 w 543"/>
                  <a:gd name="T69" fmla="*/ 3 h 627"/>
                  <a:gd name="T70" fmla="*/ 75 w 543"/>
                  <a:gd name="T71" fmla="*/ 3 h 627"/>
                  <a:gd name="T72" fmla="*/ 85 w 543"/>
                  <a:gd name="T73" fmla="*/ 10 h 627"/>
                  <a:gd name="T74" fmla="*/ 95 w 543"/>
                  <a:gd name="T75" fmla="*/ 17 h 627"/>
                  <a:gd name="T76" fmla="*/ 105 w 543"/>
                  <a:gd name="T77" fmla="*/ 24 h 627"/>
                  <a:gd name="T78" fmla="*/ 115 w 543"/>
                  <a:gd name="T79" fmla="*/ 30 h 627"/>
                  <a:gd name="T80" fmla="*/ 125 w 543"/>
                  <a:gd name="T81" fmla="*/ 37 h 627"/>
                  <a:gd name="T82" fmla="*/ 135 w 543"/>
                  <a:gd name="T83" fmla="*/ 43 h 627"/>
                  <a:gd name="T84" fmla="*/ 131 w 543"/>
                  <a:gd name="T85" fmla="*/ 54 h 627"/>
                  <a:gd name="T86" fmla="*/ 120 w 543"/>
                  <a:gd name="T87" fmla="*/ 69 h 627"/>
                  <a:gd name="T88" fmla="*/ 110 w 543"/>
                  <a:gd name="T89" fmla="*/ 91 h 627"/>
                  <a:gd name="T90" fmla="*/ 99 w 543"/>
                  <a:gd name="T91" fmla="*/ 111 h 627"/>
                  <a:gd name="T92" fmla="*/ 86 w 543"/>
                  <a:gd name="T93" fmla="*/ 131 h 627"/>
                  <a:gd name="T94" fmla="*/ 79 w 543"/>
                  <a:gd name="T95" fmla="*/ 144 h 627"/>
                  <a:gd name="T96" fmla="*/ 75 w 543"/>
                  <a:gd name="T97" fmla="*/ 149 h 627"/>
                  <a:gd name="T98" fmla="*/ 73 w 543"/>
                  <a:gd name="T99" fmla="*/ 155 h 627"/>
                  <a:gd name="T100" fmla="*/ 67 w 543"/>
                  <a:gd name="T101" fmla="*/ 155 h 627"/>
                  <a:gd name="T102" fmla="*/ 64 w 543"/>
                  <a:gd name="T103" fmla="*/ 153 h 627"/>
                  <a:gd name="T104" fmla="*/ 50 w 543"/>
                  <a:gd name="T105" fmla="*/ 148 h 627"/>
                  <a:gd name="T106" fmla="*/ 33 w 543"/>
                  <a:gd name="T107" fmla="*/ 139 h 627"/>
                  <a:gd name="T108" fmla="*/ 17 w 543"/>
                  <a:gd name="T109" fmla="*/ 132 h 627"/>
                  <a:gd name="T110" fmla="*/ 3 w 543"/>
                  <a:gd name="T111" fmla="*/ 125 h 627"/>
                  <a:gd name="T112" fmla="*/ 6 w 543"/>
                  <a:gd name="T113" fmla="*/ 109 h 62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543"/>
                  <a:gd name="T172" fmla="*/ 0 h 627"/>
                  <a:gd name="T173" fmla="*/ 543 w 543"/>
                  <a:gd name="T174" fmla="*/ 627 h 627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543" h="627">
                    <a:moveTo>
                      <a:pt x="30" y="422"/>
                    </a:moveTo>
                    <a:lnTo>
                      <a:pt x="41" y="417"/>
                    </a:lnTo>
                    <a:lnTo>
                      <a:pt x="55" y="414"/>
                    </a:lnTo>
                    <a:lnTo>
                      <a:pt x="66" y="409"/>
                    </a:lnTo>
                    <a:lnTo>
                      <a:pt x="79" y="406"/>
                    </a:lnTo>
                    <a:lnTo>
                      <a:pt x="91" y="403"/>
                    </a:lnTo>
                    <a:lnTo>
                      <a:pt x="104" y="399"/>
                    </a:lnTo>
                    <a:lnTo>
                      <a:pt x="116" y="398"/>
                    </a:lnTo>
                    <a:lnTo>
                      <a:pt x="129" y="396"/>
                    </a:lnTo>
                    <a:lnTo>
                      <a:pt x="132" y="396"/>
                    </a:lnTo>
                    <a:lnTo>
                      <a:pt x="136" y="398"/>
                    </a:lnTo>
                    <a:lnTo>
                      <a:pt x="137" y="401"/>
                    </a:lnTo>
                    <a:lnTo>
                      <a:pt x="137" y="404"/>
                    </a:lnTo>
                    <a:lnTo>
                      <a:pt x="140" y="417"/>
                    </a:lnTo>
                    <a:lnTo>
                      <a:pt x="144" y="432"/>
                    </a:lnTo>
                    <a:lnTo>
                      <a:pt x="147" y="445"/>
                    </a:lnTo>
                    <a:lnTo>
                      <a:pt x="155" y="457"/>
                    </a:lnTo>
                    <a:lnTo>
                      <a:pt x="160" y="460"/>
                    </a:lnTo>
                    <a:lnTo>
                      <a:pt x="164" y="464"/>
                    </a:lnTo>
                    <a:lnTo>
                      <a:pt x="165" y="469"/>
                    </a:lnTo>
                    <a:lnTo>
                      <a:pt x="170" y="472"/>
                    </a:lnTo>
                    <a:lnTo>
                      <a:pt x="177" y="480"/>
                    </a:lnTo>
                    <a:lnTo>
                      <a:pt x="187" y="485"/>
                    </a:lnTo>
                    <a:lnTo>
                      <a:pt x="198" y="488"/>
                    </a:lnTo>
                    <a:lnTo>
                      <a:pt x="210" y="490"/>
                    </a:lnTo>
                    <a:lnTo>
                      <a:pt x="215" y="493"/>
                    </a:lnTo>
                    <a:lnTo>
                      <a:pt x="221" y="493"/>
                    </a:lnTo>
                    <a:lnTo>
                      <a:pt x="228" y="495"/>
                    </a:lnTo>
                    <a:lnTo>
                      <a:pt x="233" y="498"/>
                    </a:lnTo>
                    <a:lnTo>
                      <a:pt x="246" y="498"/>
                    </a:lnTo>
                    <a:lnTo>
                      <a:pt x="261" y="495"/>
                    </a:lnTo>
                    <a:lnTo>
                      <a:pt x="273" y="492"/>
                    </a:lnTo>
                    <a:lnTo>
                      <a:pt x="286" y="485"/>
                    </a:lnTo>
                    <a:lnTo>
                      <a:pt x="296" y="478"/>
                    </a:lnTo>
                    <a:lnTo>
                      <a:pt x="307" y="472"/>
                    </a:lnTo>
                    <a:lnTo>
                      <a:pt x="317" y="464"/>
                    </a:lnTo>
                    <a:lnTo>
                      <a:pt x="327" y="454"/>
                    </a:lnTo>
                    <a:lnTo>
                      <a:pt x="337" y="441"/>
                    </a:lnTo>
                    <a:lnTo>
                      <a:pt x="345" y="429"/>
                    </a:lnTo>
                    <a:lnTo>
                      <a:pt x="353" y="414"/>
                    </a:lnTo>
                    <a:lnTo>
                      <a:pt x="357" y="399"/>
                    </a:lnTo>
                    <a:lnTo>
                      <a:pt x="355" y="381"/>
                    </a:lnTo>
                    <a:lnTo>
                      <a:pt x="349" y="363"/>
                    </a:lnTo>
                    <a:lnTo>
                      <a:pt x="344" y="347"/>
                    </a:lnTo>
                    <a:lnTo>
                      <a:pt x="339" y="328"/>
                    </a:lnTo>
                    <a:lnTo>
                      <a:pt x="345" y="325"/>
                    </a:lnTo>
                    <a:lnTo>
                      <a:pt x="350" y="322"/>
                    </a:lnTo>
                    <a:lnTo>
                      <a:pt x="355" y="320"/>
                    </a:lnTo>
                    <a:lnTo>
                      <a:pt x="360" y="317"/>
                    </a:lnTo>
                    <a:lnTo>
                      <a:pt x="370" y="305"/>
                    </a:lnTo>
                    <a:lnTo>
                      <a:pt x="378" y="292"/>
                    </a:lnTo>
                    <a:lnTo>
                      <a:pt x="386" y="279"/>
                    </a:lnTo>
                    <a:lnTo>
                      <a:pt x="393" y="264"/>
                    </a:lnTo>
                    <a:lnTo>
                      <a:pt x="398" y="249"/>
                    </a:lnTo>
                    <a:lnTo>
                      <a:pt x="400" y="234"/>
                    </a:lnTo>
                    <a:lnTo>
                      <a:pt x="398" y="218"/>
                    </a:lnTo>
                    <a:lnTo>
                      <a:pt x="391" y="203"/>
                    </a:lnTo>
                    <a:lnTo>
                      <a:pt x="383" y="191"/>
                    </a:lnTo>
                    <a:lnTo>
                      <a:pt x="372" y="183"/>
                    </a:lnTo>
                    <a:lnTo>
                      <a:pt x="358" y="177"/>
                    </a:lnTo>
                    <a:lnTo>
                      <a:pt x="345" y="170"/>
                    </a:lnTo>
                    <a:lnTo>
                      <a:pt x="339" y="168"/>
                    </a:lnTo>
                    <a:lnTo>
                      <a:pt x="332" y="167"/>
                    </a:lnTo>
                    <a:lnTo>
                      <a:pt x="324" y="168"/>
                    </a:lnTo>
                    <a:lnTo>
                      <a:pt x="317" y="168"/>
                    </a:lnTo>
                    <a:lnTo>
                      <a:pt x="311" y="170"/>
                    </a:lnTo>
                    <a:lnTo>
                      <a:pt x="304" y="172"/>
                    </a:lnTo>
                    <a:lnTo>
                      <a:pt x="297" y="172"/>
                    </a:lnTo>
                    <a:lnTo>
                      <a:pt x="291" y="173"/>
                    </a:lnTo>
                    <a:lnTo>
                      <a:pt x="281" y="178"/>
                    </a:lnTo>
                    <a:lnTo>
                      <a:pt x="271" y="183"/>
                    </a:lnTo>
                    <a:lnTo>
                      <a:pt x="261" y="190"/>
                    </a:lnTo>
                    <a:lnTo>
                      <a:pt x="256" y="198"/>
                    </a:lnTo>
                    <a:lnTo>
                      <a:pt x="256" y="205"/>
                    </a:lnTo>
                    <a:lnTo>
                      <a:pt x="258" y="211"/>
                    </a:lnTo>
                    <a:lnTo>
                      <a:pt x="261" y="218"/>
                    </a:lnTo>
                    <a:lnTo>
                      <a:pt x="264" y="223"/>
                    </a:lnTo>
                    <a:lnTo>
                      <a:pt x="271" y="221"/>
                    </a:lnTo>
                    <a:lnTo>
                      <a:pt x="278" y="218"/>
                    </a:lnTo>
                    <a:lnTo>
                      <a:pt x="284" y="218"/>
                    </a:lnTo>
                    <a:lnTo>
                      <a:pt x="292" y="216"/>
                    </a:lnTo>
                    <a:lnTo>
                      <a:pt x="299" y="216"/>
                    </a:lnTo>
                    <a:lnTo>
                      <a:pt x="306" y="218"/>
                    </a:lnTo>
                    <a:lnTo>
                      <a:pt x="312" y="219"/>
                    </a:lnTo>
                    <a:lnTo>
                      <a:pt x="319" y="223"/>
                    </a:lnTo>
                    <a:lnTo>
                      <a:pt x="324" y="228"/>
                    </a:lnTo>
                    <a:lnTo>
                      <a:pt x="329" y="234"/>
                    </a:lnTo>
                    <a:lnTo>
                      <a:pt x="332" y="239"/>
                    </a:lnTo>
                    <a:lnTo>
                      <a:pt x="335" y="246"/>
                    </a:lnTo>
                    <a:lnTo>
                      <a:pt x="334" y="257"/>
                    </a:lnTo>
                    <a:lnTo>
                      <a:pt x="329" y="267"/>
                    </a:lnTo>
                    <a:lnTo>
                      <a:pt x="320" y="276"/>
                    </a:lnTo>
                    <a:lnTo>
                      <a:pt x="312" y="284"/>
                    </a:lnTo>
                    <a:lnTo>
                      <a:pt x="304" y="285"/>
                    </a:lnTo>
                    <a:lnTo>
                      <a:pt x="296" y="287"/>
                    </a:lnTo>
                    <a:lnTo>
                      <a:pt x="286" y="289"/>
                    </a:lnTo>
                    <a:lnTo>
                      <a:pt x="278" y="289"/>
                    </a:lnTo>
                    <a:lnTo>
                      <a:pt x="269" y="292"/>
                    </a:lnTo>
                    <a:lnTo>
                      <a:pt x="263" y="295"/>
                    </a:lnTo>
                    <a:lnTo>
                      <a:pt x="258" y="300"/>
                    </a:lnTo>
                    <a:lnTo>
                      <a:pt x="256" y="309"/>
                    </a:lnTo>
                    <a:lnTo>
                      <a:pt x="264" y="318"/>
                    </a:lnTo>
                    <a:lnTo>
                      <a:pt x="273" y="325"/>
                    </a:lnTo>
                    <a:lnTo>
                      <a:pt x="281" y="332"/>
                    </a:lnTo>
                    <a:lnTo>
                      <a:pt x="289" y="342"/>
                    </a:lnTo>
                    <a:lnTo>
                      <a:pt x="294" y="350"/>
                    </a:lnTo>
                    <a:lnTo>
                      <a:pt x="296" y="360"/>
                    </a:lnTo>
                    <a:lnTo>
                      <a:pt x="296" y="370"/>
                    </a:lnTo>
                    <a:lnTo>
                      <a:pt x="294" y="380"/>
                    </a:lnTo>
                    <a:lnTo>
                      <a:pt x="289" y="389"/>
                    </a:lnTo>
                    <a:lnTo>
                      <a:pt x="282" y="398"/>
                    </a:lnTo>
                    <a:lnTo>
                      <a:pt x="276" y="406"/>
                    </a:lnTo>
                    <a:lnTo>
                      <a:pt x="268" y="413"/>
                    </a:lnTo>
                    <a:lnTo>
                      <a:pt x="259" y="419"/>
                    </a:lnTo>
                    <a:lnTo>
                      <a:pt x="251" y="424"/>
                    </a:lnTo>
                    <a:lnTo>
                      <a:pt x="241" y="429"/>
                    </a:lnTo>
                    <a:lnTo>
                      <a:pt x="231" y="432"/>
                    </a:lnTo>
                    <a:lnTo>
                      <a:pt x="220" y="434"/>
                    </a:lnTo>
                    <a:lnTo>
                      <a:pt x="208" y="431"/>
                    </a:lnTo>
                    <a:lnTo>
                      <a:pt x="198" y="426"/>
                    </a:lnTo>
                    <a:lnTo>
                      <a:pt x="188" y="421"/>
                    </a:lnTo>
                    <a:lnTo>
                      <a:pt x="185" y="416"/>
                    </a:lnTo>
                    <a:lnTo>
                      <a:pt x="180" y="411"/>
                    </a:lnTo>
                    <a:lnTo>
                      <a:pt x="177" y="406"/>
                    </a:lnTo>
                    <a:lnTo>
                      <a:pt x="177" y="399"/>
                    </a:lnTo>
                    <a:lnTo>
                      <a:pt x="185" y="388"/>
                    </a:lnTo>
                    <a:lnTo>
                      <a:pt x="188" y="375"/>
                    </a:lnTo>
                    <a:lnTo>
                      <a:pt x="188" y="360"/>
                    </a:lnTo>
                    <a:lnTo>
                      <a:pt x="192" y="345"/>
                    </a:lnTo>
                    <a:lnTo>
                      <a:pt x="202" y="282"/>
                    </a:lnTo>
                    <a:lnTo>
                      <a:pt x="210" y="219"/>
                    </a:lnTo>
                    <a:lnTo>
                      <a:pt x="218" y="158"/>
                    </a:lnTo>
                    <a:lnTo>
                      <a:pt x="223" y="94"/>
                    </a:lnTo>
                    <a:lnTo>
                      <a:pt x="225" y="81"/>
                    </a:lnTo>
                    <a:lnTo>
                      <a:pt x="226" y="69"/>
                    </a:lnTo>
                    <a:lnTo>
                      <a:pt x="228" y="56"/>
                    </a:lnTo>
                    <a:lnTo>
                      <a:pt x="230" y="45"/>
                    </a:lnTo>
                    <a:lnTo>
                      <a:pt x="240" y="35"/>
                    </a:lnTo>
                    <a:lnTo>
                      <a:pt x="248" y="23"/>
                    </a:lnTo>
                    <a:lnTo>
                      <a:pt x="258" y="12"/>
                    </a:lnTo>
                    <a:lnTo>
                      <a:pt x="266" y="0"/>
                    </a:lnTo>
                    <a:lnTo>
                      <a:pt x="278" y="5"/>
                    </a:lnTo>
                    <a:lnTo>
                      <a:pt x="287" y="10"/>
                    </a:lnTo>
                    <a:lnTo>
                      <a:pt x="297" y="15"/>
                    </a:lnTo>
                    <a:lnTo>
                      <a:pt x="307" y="22"/>
                    </a:lnTo>
                    <a:lnTo>
                      <a:pt x="317" y="30"/>
                    </a:lnTo>
                    <a:lnTo>
                      <a:pt x="327" y="36"/>
                    </a:lnTo>
                    <a:lnTo>
                      <a:pt x="337" y="43"/>
                    </a:lnTo>
                    <a:lnTo>
                      <a:pt x="347" y="50"/>
                    </a:lnTo>
                    <a:lnTo>
                      <a:pt x="358" y="55"/>
                    </a:lnTo>
                    <a:lnTo>
                      <a:pt x="368" y="61"/>
                    </a:lnTo>
                    <a:lnTo>
                      <a:pt x="378" y="68"/>
                    </a:lnTo>
                    <a:lnTo>
                      <a:pt x="388" y="76"/>
                    </a:lnTo>
                    <a:lnTo>
                      <a:pt x="398" y="83"/>
                    </a:lnTo>
                    <a:lnTo>
                      <a:pt x="408" y="91"/>
                    </a:lnTo>
                    <a:lnTo>
                      <a:pt x="418" y="96"/>
                    </a:lnTo>
                    <a:lnTo>
                      <a:pt x="429" y="101"/>
                    </a:lnTo>
                    <a:lnTo>
                      <a:pt x="439" y="107"/>
                    </a:lnTo>
                    <a:lnTo>
                      <a:pt x="449" y="116"/>
                    </a:lnTo>
                    <a:lnTo>
                      <a:pt x="459" y="122"/>
                    </a:lnTo>
                    <a:lnTo>
                      <a:pt x="469" y="129"/>
                    </a:lnTo>
                    <a:lnTo>
                      <a:pt x="479" y="135"/>
                    </a:lnTo>
                    <a:lnTo>
                      <a:pt x="489" y="142"/>
                    </a:lnTo>
                    <a:lnTo>
                      <a:pt x="499" y="149"/>
                    </a:lnTo>
                    <a:lnTo>
                      <a:pt x="509" y="157"/>
                    </a:lnTo>
                    <a:lnTo>
                      <a:pt x="519" y="162"/>
                    </a:lnTo>
                    <a:lnTo>
                      <a:pt x="528" y="167"/>
                    </a:lnTo>
                    <a:lnTo>
                      <a:pt x="537" y="173"/>
                    </a:lnTo>
                    <a:lnTo>
                      <a:pt x="543" y="180"/>
                    </a:lnTo>
                    <a:lnTo>
                      <a:pt x="537" y="193"/>
                    </a:lnTo>
                    <a:lnTo>
                      <a:pt x="532" y="205"/>
                    </a:lnTo>
                    <a:lnTo>
                      <a:pt x="524" y="216"/>
                    </a:lnTo>
                    <a:lnTo>
                      <a:pt x="515" y="226"/>
                    </a:lnTo>
                    <a:lnTo>
                      <a:pt x="504" y="243"/>
                    </a:lnTo>
                    <a:lnTo>
                      <a:pt x="491" y="259"/>
                    </a:lnTo>
                    <a:lnTo>
                      <a:pt x="479" y="276"/>
                    </a:lnTo>
                    <a:lnTo>
                      <a:pt x="469" y="294"/>
                    </a:lnTo>
                    <a:lnTo>
                      <a:pt x="457" y="317"/>
                    </a:lnTo>
                    <a:lnTo>
                      <a:pt x="448" y="340"/>
                    </a:lnTo>
                    <a:lnTo>
                      <a:pt x="438" y="365"/>
                    </a:lnTo>
                    <a:lnTo>
                      <a:pt x="429" y="388"/>
                    </a:lnTo>
                    <a:lnTo>
                      <a:pt x="418" y="408"/>
                    </a:lnTo>
                    <a:lnTo>
                      <a:pt x="406" y="427"/>
                    </a:lnTo>
                    <a:lnTo>
                      <a:pt x="393" y="447"/>
                    </a:lnTo>
                    <a:lnTo>
                      <a:pt x="380" y="465"/>
                    </a:lnTo>
                    <a:lnTo>
                      <a:pt x="367" y="485"/>
                    </a:lnTo>
                    <a:lnTo>
                      <a:pt x="355" y="505"/>
                    </a:lnTo>
                    <a:lnTo>
                      <a:pt x="344" y="525"/>
                    </a:lnTo>
                    <a:lnTo>
                      <a:pt x="332" y="544"/>
                    </a:lnTo>
                    <a:lnTo>
                      <a:pt x="327" y="556"/>
                    </a:lnTo>
                    <a:lnTo>
                      <a:pt x="320" y="566"/>
                    </a:lnTo>
                    <a:lnTo>
                      <a:pt x="314" y="577"/>
                    </a:lnTo>
                    <a:lnTo>
                      <a:pt x="309" y="591"/>
                    </a:lnTo>
                    <a:lnTo>
                      <a:pt x="306" y="592"/>
                    </a:lnTo>
                    <a:lnTo>
                      <a:pt x="302" y="594"/>
                    </a:lnTo>
                    <a:lnTo>
                      <a:pt x="299" y="597"/>
                    </a:lnTo>
                    <a:lnTo>
                      <a:pt x="297" y="601"/>
                    </a:lnTo>
                    <a:lnTo>
                      <a:pt x="297" y="607"/>
                    </a:lnTo>
                    <a:lnTo>
                      <a:pt x="294" y="614"/>
                    </a:lnTo>
                    <a:lnTo>
                      <a:pt x="291" y="620"/>
                    </a:lnTo>
                    <a:lnTo>
                      <a:pt x="286" y="627"/>
                    </a:lnTo>
                    <a:lnTo>
                      <a:pt x="279" y="627"/>
                    </a:lnTo>
                    <a:lnTo>
                      <a:pt x="274" y="624"/>
                    </a:lnTo>
                    <a:lnTo>
                      <a:pt x="268" y="620"/>
                    </a:lnTo>
                    <a:lnTo>
                      <a:pt x="263" y="619"/>
                    </a:lnTo>
                    <a:lnTo>
                      <a:pt x="261" y="617"/>
                    </a:lnTo>
                    <a:lnTo>
                      <a:pt x="258" y="615"/>
                    </a:lnTo>
                    <a:lnTo>
                      <a:pt x="256" y="614"/>
                    </a:lnTo>
                    <a:lnTo>
                      <a:pt x="253" y="612"/>
                    </a:lnTo>
                    <a:lnTo>
                      <a:pt x="235" y="607"/>
                    </a:lnTo>
                    <a:lnTo>
                      <a:pt x="216" y="599"/>
                    </a:lnTo>
                    <a:lnTo>
                      <a:pt x="200" y="592"/>
                    </a:lnTo>
                    <a:lnTo>
                      <a:pt x="183" y="584"/>
                    </a:lnTo>
                    <a:lnTo>
                      <a:pt x="165" y="574"/>
                    </a:lnTo>
                    <a:lnTo>
                      <a:pt x="149" y="566"/>
                    </a:lnTo>
                    <a:lnTo>
                      <a:pt x="131" y="558"/>
                    </a:lnTo>
                    <a:lnTo>
                      <a:pt x="112" y="551"/>
                    </a:lnTo>
                    <a:lnTo>
                      <a:pt x="98" y="544"/>
                    </a:lnTo>
                    <a:lnTo>
                      <a:pt x="83" y="538"/>
                    </a:lnTo>
                    <a:lnTo>
                      <a:pt x="68" y="531"/>
                    </a:lnTo>
                    <a:lnTo>
                      <a:pt x="55" y="525"/>
                    </a:lnTo>
                    <a:lnTo>
                      <a:pt x="40" y="518"/>
                    </a:lnTo>
                    <a:lnTo>
                      <a:pt x="25" y="510"/>
                    </a:lnTo>
                    <a:lnTo>
                      <a:pt x="12" y="502"/>
                    </a:lnTo>
                    <a:lnTo>
                      <a:pt x="0" y="490"/>
                    </a:lnTo>
                    <a:lnTo>
                      <a:pt x="7" y="472"/>
                    </a:lnTo>
                    <a:lnTo>
                      <a:pt x="13" y="455"/>
                    </a:lnTo>
                    <a:lnTo>
                      <a:pt x="22" y="439"/>
                    </a:lnTo>
                    <a:lnTo>
                      <a:pt x="30" y="422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Freeform 48"/>
              <p:cNvSpPr>
                <a:spLocks/>
              </p:cNvSpPr>
              <p:nvPr/>
            </p:nvSpPr>
            <p:spPr bwMode="auto">
              <a:xfrm>
                <a:off x="1235" y="2333"/>
                <a:ext cx="191" cy="108"/>
              </a:xfrm>
              <a:custGeom>
                <a:avLst/>
                <a:gdLst>
                  <a:gd name="T0" fmla="*/ 16 w 381"/>
                  <a:gd name="T1" fmla="*/ 25 h 216"/>
                  <a:gd name="T2" fmla="*/ 21 w 381"/>
                  <a:gd name="T3" fmla="*/ 19 h 216"/>
                  <a:gd name="T4" fmla="*/ 25 w 381"/>
                  <a:gd name="T5" fmla="*/ 12 h 216"/>
                  <a:gd name="T6" fmla="*/ 31 w 381"/>
                  <a:gd name="T7" fmla="*/ 4 h 216"/>
                  <a:gd name="T8" fmla="*/ 34 w 381"/>
                  <a:gd name="T9" fmla="*/ 0 h 216"/>
                  <a:gd name="T10" fmla="*/ 35 w 381"/>
                  <a:gd name="T11" fmla="*/ 6 h 216"/>
                  <a:gd name="T12" fmla="*/ 35 w 381"/>
                  <a:gd name="T13" fmla="*/ 16 h 216"/>
                  <a:gd name="T14" fmla="*/ 37 w 381"/>
                  <a:gd name="T15" fmla="*/ 23 h 216"/>
                  <a:gd name="T16" fmla="*/ 43 w 381"/>
                  <a:gd name="T17" fmla="*/ 23 h 216"/>
                  <a:gd name="T18" fmla="*/ 49 w 381"/>
                  <a:gd name="T19" fmla="*/ 24 h 216"/>
                  <a:gd name="T20" fmla="*/ 56 w 381"/>
                  <a:gd name="T21" fmla="*/ 25 h 216"/>
                  <a:gd name="T22" fmla="*/ 63 w 381"/>
                  <a:gd name="T23" fmla="*/ 26 h 216"/>
                  <a:gd name="T24" fmla="*/ 70 w 381"/>
                  <a:gd name="T25" fmla="*/ 26 h 216"/>
                  <a:gd name="T26" fmla="*/ 76 w 381"/>
                  <a:gd name="T27" fmla="*/ 27 h 216"/>
                  <a:gd name="T28" fmla="*/ 82 w 381"/>
                  <a:gd name="T29" fmla="*/ 27 h 216"/>
                  <a:gd name="T30" fmla="*/ 87 w 381"/>
                  <a:gd name="T31" fmla="*/ 28 h 216"/>
                  <a:gd name="T32" fmla="*/ 92 w 381"/>
                  <a:gd name="T33" fmla="*/ 28 h 216"/>
                  <a:gd name="T34" fmla="*/ 95 w 381"/>
                  <a:gd name="T35" fmla="*/ 29 h 216"/>
                  <a:gd name="T36" fmla="*/ 95 w 381"/>
                  <a:gd name="T37" fmla="*/ 30 h 216"/>
                  <a:gd name="T38" fmla="*/ 92 w 381"/>
                  <a:gd name="T39" fmla="*/ 33 h 216"/>
                  <a:gd name="T40" fmla="*/ 87 w 381"/>
                  <a:gd name="T41" fmla="*/ 38 h 216"/>
                  <a:gd name="T42" fmla="*/ 82 w 381"/>
                  <a:gd name="T43" fmla="*/ 42 h 216"/>
                  <a:gd name="T44" fmla="*/ 76 w 381"/>
                  <a:gd name="T45" fmla="*/ 48 h 216"/>
                  <a:gd name="T46" fmla="*/ 73 w 381"/>
                  <a:gd name="T47" fmla="*/ 51 h 216"/>
                  <a:gd name="T48" fmla="*/ 61 w 381"/>
                  <a:gd name="T49" fmla="*/ 51 h 216"/>
                  <a:gd name="T50" fmla="*/ 50 w 381"/>
                  <a:gd name="T51" fmla="*/ 51 h 216"/>
                  <a:gd name="T52" fmla="*/ 38 w 381"/>
                  <a:gd name="T53" fmla="*/ 52 h 216"/>
                  <a:gd name="T54" fmla="*/ 27 w 381"/>
                  <a:gd name="T55" fmla="*/ 54 h 216"/>
                  <a:gd name="T56" fmla="*/ 20 w 381"/>
                  <a:gd name="T57" fmla="*/ 54 h 216"/>
                  <a:gd name="T58" fmla="*/ 14 w 381"/>
                  <a:gd name="T59" fmla="*/ 54 h 216"/>
                  <a:gd name="T60" fmla="*/ 8 w 381"/>
                  <a:gd name="T61" fmla="*/ 54 h 216"/>
                  <a:gd name="T62" fmla="*/ 1 w 381"/>
                  <a:gd name="T63" fmla="*/ 54 h 216"/>
                  <a:gd name="T64" fmla="*/ 1 w 381"/>
                  <a:gd name="T65" fmla="*/ 54 h 216"/>
                  <a:gd name="T66" fmla="*/ 0 w 381"/>
                  <a:gd name="T67" fmla="*/ 53 h 216"/>
                  <a:gd name="T68" fmla="*/ 1 w 381"/>
                  <a:gd name="T69" fmla="*/ 52 h 216"/>
                  <a:gd name="T70" fmla="*/ 2 w 381"/>
                  <a:gd name="T71" fmla="*/ 51 h 216"/>
                  <a:gd name="T72" fmla="*/ 4 w 381"/>
                  <a:gd name="T73" fmla="*/ 45 h 216"/>
                  <a:gd name="T74" fmla="*/ 7 w 381"/>
                  <a:gd name="T75" fmla="*/ 40 h 216"/>
                  <a:gd name="T76" fmla="*/ 11 w 381"/>
                  <a:gd name="T77" fmla="*/ 34 h 216"/>
                  <a:gd name="T78" fmla="*/ 14 w 381"/>
                  <a:gd name="T79" fmla="*/ 29 h 21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81"/>
                  <a:gd name="T121" fmla="*/ 0 h 216"/>
                  <a:gd name="T122" fmla="*/ 381 w 381"/>
                  <a:gd name="T123" fmla="*/ 216 h 21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81" h="216">
                    <a:moveTo>
                      <a:pt x="54" y="114"/>
                    </a:moveTo>
                    <a:lnTo>
                      <a:pt x="62" y="100"/>
                    </a:lnTo>
                    <a:lnTo>
                      <a:pt x="71" y="87"/>
                    </a:lnTo>
                    <a:lnTo>
                      <a:pt x="81" y="76"/>
                    </a:lnTo>
                    <a:lnTo>
                      <a:pt x="89" y="63"/>
                    </a:lnTo>
                    <a:lnTo>
                      <a:pt x="100" y="48"/>
                    </a:lnTo>
                    <a:lnTo>
                      <a:pt x="112" y="33"/>
                    </a:lnTo>
                    <a:lnTo>
                      <a:pt x="124" y="16"/>
                    </a:lnTo>
                    <a:lnTo>
                      <a:pt x="133" y="0"/>
                    </a:lnTo>
                    <a:lnTo>
                      <a:pt x="135" y="0"/>
                    </a:lnTo>
                    <a:lnTo>
                      <a:pt x="138" y="21"/>
                    </a:lnTo>
                    <a:lnTo>
                      <a:pt x="138" y="43"/>
                    </a:lnTo>
                    <a:lnTo>
                      <a:pt x="138" y="64"/>
                    </a:lnTo>
                    <a:lnTo>
                      <a:pt x="135" y="86"/>
                    </a:lnTo>
                    <a:lnTo>
                      <a:pt x="147" y="89"/>
                    </a:lnTo>
                    <a:lnTo>
                      <a:pt x="158" y="89"/>
                    </a:lnTo>
                    <a:lnTo>
                      <a:pt x="170" y="91"/>
                    </a:lnTo>
                    <a:lnTo>
                      <a:pt x="181" y="94"/>
                    </a:lnTo>
                    <a:lnTo>
                      <a:pt x="196" y="94"/>
                    </a:lnTo>
                    <a:lnTo>
                      <a:pt x="211" y="96"/>
                    </a:lnTo>
                    <a:lnTo>
                      <a:pt x="224" y="97"/>
                    </a:lnTo>
                    <a:lnTo>
                      <a:pt x="237" y="100"/>
                    </a:lnTo>
                    <a:lnTo>
                      <a:pt x="252" y="102"/>
                    </a:lnTo>
                    <a:lnTo>
                      <a:pt x="266" y="104"/>
                    </a:lnTo>
                    <a:lnTo>
                      <a:pt x="279" y="104"/>
                    </a:lnTo>
                    <a:lnTo>
                      <a:pt x="294" y="104"/>
                    </a:lnTo>
                    <a:lnTo>
                      <a:pt x="304" y="105"/>
                    </a:lnTo>
                    <a:lnTo>
                      <a:pt x="315" y="107"/>
                    </a:lnTo>
                    <a:lnTo>
                      <a:pt x="325" y="109"/>
                    </a:lnTo>
                    <a:lnTo>
                      <a:pt x="337" y="110"/>
                    </a:lnTo>
                    <a:lnTo>
                      <a:pt x="346" y="110"/>
                    </a:lnTo>
                    <a:lnTo>
                      <a:pt x="358" y="112"/>
                    </a:lnTo>
                    <a:lnTo>
                      <a:pt x="368" y="112"/>
                    </a:lnTo>
                    <a:lnTo>
                      <a:pt x="378" y="114"/>
                    </a:lnTo>
                    <a:lnTo>
                      <a:pt x="379" y="115"/>
                    </a:lnTo>
                    <a:lnTo>
                      <a:pt x="381" y="117"/>
                    </a:lnTo>
                    <a:lnTo>
                      <a:pt x="379" y="119"/>
                    </a:lnTo>
                    <a:lnTo>
                      <a:pt x="378" y="120"/>
                    </a:lnTo>
                    <a:lnTo>
                      <a:pt x="368" y="130"/>
                    </a:lnTo>
                    <a:lnTo>
                      <a:pt x="358" y="140"/>
                    </a:lnTo>
                    <a:lnTo>
                      <a:pt x="346" y="150"/>
                    </a:lnTo>
                    <a:lnTo>
                      <a:pt x="337" y="160"/>
                    </a:lnTo>
                    <a:lnTo>
                      <a:pt x="325" y="168"/>
                    </a:lnTo>
                    <a:lnTo>
                      <a:pt x="313" y="178"/>
                    </a:lnTo>
                    <a:lnTo>
                      <a:pt x="304" y="190"/>
                    </a:lnTo>
                    <a:lnTo>
                      <a:pt x="294" y="201"/>
                    </a:lnTo>
                    <a:lnTo>
                      <a:pt x="289" y="203"/>
                    </a:lnTo>
                    <a:lnTo>
                      <a:pt x="266" y="203"/>
                    </a:lnTo>
                    <a:lnTo>
                      <a:pt x="242" y="203"/>
                    </a:lnTo>
                    <a:lnTo>
                      <a:pt x="219" y="203"/>
                    </a:lnTo>
                    <a:lnTo>
                      <a:pt x="198" y="203"/>
                    </a:lnTo>
                    <a:lnTo>
                      <a:pt x="175" y="204"/>
                    </a:lnTo>
                    <a:lnTo>
                      <a:pt x="152" y="206"/>
                    </a:lnTo>
                    <a:lnTo>
                      <a:pt x="129" y="209"/>
                    </a:lnTo>
                    <a:lnTo>
                      <a:pt x="105" y="213"/>
                    </a:lnTo>
                    <a:lnTo>
                      <a:pt x="92" y="213"/>
                    </a:lnTo>
                    <a:lnTo>
                      <a:pt x="79" y="213"/>
                    </a:lnTo>
                    <a:lnTo>
                      <a:pt x="67" y="213"/>
                    </a:lnTo>
                    <a:lnTo>
                      <a:pt x="54" y="214"/>
                    </a:lnTo>
                    <a:lnTo>
                      <a:pt x="41" y="214"/>
                    </a:lnTo>
                    <a:lnTo>
                      <a:pt x="29" y="214"/>
                    </a:lnTo>
                    <a:lnTo>
                      <a:pt x="16" y="216"/>
                    </a:lnTo>
                    <a:lnTo>
                      <a:pt x="3" y="216"/>
                    </a:lnTo>
                    <a:lnTo>
                      <a:pt x="1" y="214"/>
                    </a:lnTo>
                    <a:lnTo>
                      <a:pt x="1" y="213"/>
                    </a:lnTo>
                    <a:lnTo>
                      <a:pt x="0" y="213"/>
                    </a:lnTo>
                    <a:lnTo>
                      <a:pt x="0" y="211"/>
                    </a:lnTo>
                    <a:lnTo>
                      <a:pt x="1" y="209"/>
                    </a:lnTo>
                    <a:lnTo>
                      <a:pt x="3" y="206"/>
                    </a:lnTo>
                    <a:lnTo>
                      <a:pt x="3" y="203"/>
                    </a:lnTo>
                    <a:lnTo>
                      <a:pt x="5" y="201"/>
                    </a:lnTo>
                    <a:lnTo>
                      <a:pt x="10" y="190"/>
                    </a:lnTo>
                    <a:lnTo>
                      <a:pt x="16" y="180"/>
                    </a:lnTo>
                    <a:lnTo>
                      <a:pt x="21" y="168"/>
                    </a:lnTo>
                    <a:lnTo>
                      <a:pt x="28" y="157"/>
                    </a:lnTo>
                    <a:lnTo>
                      <a:pt x="34" y="145"/>
                    </a:lnTo>
                    <a:lnTo>
                      <a:pt x="41" y="135"/>
                    </a:lnTo>
                    <a:lnTo>
                      <a:pt x="48" y="124"/>
                    </a:lnTo>
                    <a:lnTo>
                      <a:pt x="54" y="114"/>
                    </a:lnTo>
                    <a:close/>
                  </a:path>
                </a:pathLst>
              </a:custGeom>
              <a:solidFill>
                <a:srgbClr val="D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Freeform 49"/>
              <p:cNvSpPr>
                <a:spLocks/>
              </p:cNvSpPr>
              <p:nvPr/>
            </p:nvSpPr>
            <p:spPr bwMode="auto">
              <a:xfrm>
                <a:off x="1312" y="2067"/>
                <a:ext cx="232" cy="296"/>
              </a:xfrm>
              <a:custGeom>
                <a:avLst/>
                <a:gdLst>
                  <a:gd name="T0" fmla="*/ 1 w 464"/>
                  <a:gd name="T1" fmla="*/ 17 h 594"/>
                  <a:gd name="T2" fmla="*/ 3 w 464"/>
                  <a:gd name="T3" fmla="*/ 9 h 594"/>
                  <a:gd name="T4" fmla="*/ 4 w 464"/>
                  <a:gd name="T5" fmla="*/ 0 h 594"/>
                  <a:gd name="T6" fmla="*/ 12 w 464"/>
                  <a:gd name="T7" fmla="*/ 0 h 594"/>
                  <a:gd name="T8" fmla="*/ 21 w 464"/>
                  <a:gd name="T9" fmla="*/ 1 h 594"/>
                  <a:gd name="T10" fmla="*/ 28 w 464"/>
                  <a:gd name="T11" fmla="*/ 2 h 594"/>
                  <a:gd name="T12" fmla="*/ 35 w 464"/>
                  <a:gd name="T13" fmla="*/ 1 h 594"/>
                  <a:gd name="T14" fmla="*/ 41 w 464"/>
                  <a:gd name="T15" fmla="*/ 2 h 594"/>
                  <a:gd name="T16" fmla="*/ 45 w 464"/>
                  <a:gd name="T17" fmla="*/ 3 h 594"/>
                  <a:gd name="T18" fmla="*/ 51 w 464"/>
                  <a:gd name="T19" fmla="*/ 3 h 594"/>
                  <a:gd name="T20" fmla="*/ 61 w 464"/>
                  <a:gd name="T21" fmla="*/ 5 h 594"/>
                  <a:gd name="T22" fmla="*/ 73 w 464"/>
                  <a:gd name="T23" fmla="*/ 6 h 594"/>
                  <a:gd name="T24" fmla="*/ 80 w 464"/>
                  <a:gd name="T25" fmla="*/ 7 h 594"/>
                  <a:gd name="T26" fmla="*/ 85 w 464"/>
                  <a:gd name="T27" fmla="*/ 7 h 594"/>
                  <a:gd name="T28" fmla="*/ 90 w 464"/>
                  <a:gd name="T29" fmla="*/ 6 h 594"/>
                  <a:gd name="T30" fmla="*/ 98 w 464"/>
                  <a:gd name="T31" fmla="*/ 7 h 594"/>
                  <a:gd name="T32" fmla="*/ 107 w 464"/>
                  <a:gd name="T33" fmla="*/ 7 h 594"/>
                  <a:gd name="T34" fmla="*/ 111 w 464"/>
                  <a:gd name="T35" fmla="*/ 11 h 594"/>
                  <a:gd name="T36" fmla="*/ 111 w 464"/>
                  <a:gd name="T37" fmla="*/ 20 h 594"/>
                  <a:gd name="T38" fmla="*/ 114 w 464"/>
                  <a:gd name="T39" fmla="*/ 36 h 594"/>
                  <a:gd name="T40" fmla="*/ 114 w 464"/>
                  <a:gd name="T41" fmla="*/ 62 h 594"/>
                  <a:gd name="T42" fmla="*/ 116 w 464"/>
                  <a:gd name="T43" fmla="*/ 88 h 594"/>
                  <a:gd name="T44" fmla="*/ 115 w 464"/>
                  <a:gd name="T45" fmla="*/ 106 h 594"/>
                  <a:gd name="T46" fmla="*/ 114 w 464"/>
                  <a:gd name="T47" fmla="*/ 115 h 594"/>
                  <a:gd name="T48" fmla="*/ 109 w 464"/>
                  <a:gd name="T49" fmla="*/ 119 h 594"/>
                  <a:gd name="T50" fmla="*/ 104 w 464"/>
                  <a:gd name="T51" fmla="*/ 123 h 594"/>
                  <a:gd name="T52" fmla="*/ 100 w 464"/>
                  <a:gd name="T53" fmla="*/ 127 h 594"/>
                  <a:gd name="T54" fmla="*/ 92 w 464"/>
                  <a:gd name="T55" fmla="*/ 135 h 594"/>
                  <a:gd name="T56" fmla="*/ 84 w 464"/>
                  <a:gd name="T57" fmla="*/ 142 h 594"/>
                  <a:gd name="T58" fmla="*/ 78 w 464"/>
                  <a:gd name="T59" fmla="*/ 147 h 594"/>
                  <a:gd name="T60" fmla="*/ 76 w 464"/>
                  <a:gd name="T61" fmla="*/ 147 h 594"/>
                  <a:gd name="T62" fmla="*/ 71 w 464"/>
                  <a:gd name="T63" fmla="*/ 146 h 594"/>
                  <a:gd name="T64" fmla="*/ 62 w 464"/>
                  <a:gd name="T65" fmla="*/ 145 h 594"/>
                  <a:gd name="T66" fmla="*/ 51 w 464"/>
                  <a:gd name="T67" fmla="*/ 145 h 594"/>
                  <a:gd name="T68" fmla="*/ 40 w 464"/>
                  <a:gd name="T69" fmla="*/ 143 h 594"/>
                  <a:gd name="T70" fmla="*/ 31 w 464"/>
                  <a:gd name="T71" fmla="*/ 142 h 594"/>
                  <a:gd name="T72" fmla="*/ 21 w 464"/>
                  <a:gd name="T73" fmla="*/ 141 h 594"/>
                  <a:gd name="T74" fmla="*/ 14 w 464"/>
                  <a:gd name="T75" fmla="*/ 140 h 594"/>
                  <a:gd name="T76" fmla="*/ 13 w 464"/>
                  <a:gd name="T77" fmla="*/ 138 h 594"/>
                  <a:gd name="T78" fmla="*/ 12 w 464"/>
                  <a:gd name="T79" fmla="*/ 112 h 594"/>
                  <a:gd name="T80" fmla="*/ 12 w 464"/>
                  <a:gd name="T81" fmla="*/ 101 h 594"/>
                  <a:gd name="T82" fmla="*/ 14 w 464"/>
                  <a:gd name="T83" fmla="*/ 95 h 594"/>
                  <a:gd name="T84" fmla="*/ 20 w 464"/>
                  <a:gd name="T85" fmla="*/ 86 h 594"/>
                  <a:gd name="T86" fmla="*/ 26 w 464"/>
                  <a:gd name="T87" fmla="*/ 77 h 594"/>
                  <a:gd name="T88" fmla="*/ 29 w 464"/>
                  <a:gd name="T89" fmla="*/ 73 h 594"/>
                  <a:gd name="T90" fmla="*/ 26 w 464"/>
                  <a:gd name="T91" fmla="*/ 69 h 594"/>
                  <a:gd name="T92" fmla="*/ 18 w 464"/>
                  <a:gd name="T93" fmla="*/ 62 h 594"/>
                  <a:gd name="T94" fmla="*/ 10 w 464"/>
                  <a:gd name="T95" fmla="*/ 57 h 594"/>
                  <a:gd name="T96" fmla="*/ 3 w 464"/>
                  <a:gd name="T97" fmla="*/ 47 h 594"/>
                  <a:gd name="T98" fmla="*/ 0 w 464"/>
                  <a:gd name="T99" fmla="*/ 31 h 594"/>
                  <a:gd name="T100" fmla="*/ 1 w 464"/>
                  <a:gd name="T101" fmla="*/ 24 h 59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64"/>
                  <a:gd name="T154" fmla="*/ 0 h 594"/>
                  <a:gd name="T155" fmla="*/ 464 w 464"/>
                  <a:gd name="T156" fmla="*/ 594 h 59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64" h="594">
                    <a:moveTo>
                      <a:pt x="5" y="91"/>
                    </a:moveTo>
                    <a:lnTo>
                      <a:pt x="4" y="81"/>
                    </a:lnTo>
                    <a:lnTo>
                      <a:pt x="4" y="71"/>
                    </a:lnTo>
                    <a:lnTo>
                      <a:pt x="5" y="61"/>
                    </a:lnTo>
                    <a:lnTo>
                      <a:pt x="7" y="51"/>
                    </a:lnTo>
                    <a:lnTo>
                      <a:pt x="9" y="38"/>
                    </a:lnTo>
                    <a:lnTo>
                      <a:pt x="10" y="25"/>
                    </a:lnTo>
                    <a:lnTo>
                      <a:pt x="12" y="12"/>
                    </a:lnTo>
                    <a:lnTo>
                      <a:pt x="15" y="0"/>
                    </a:lnTo>
                    <a:lnTo>
                      <a:pt x="27" y="0"/>
                    </a:lnTo>
                    <a:lnTo>
                      <a:pt x="37" y="0"/>
                    </a:lnTo>
                    <a:lnTo>
                      <a:pt x="48" y="2"/>
                    </a:lnTo>
                    <a:lnTo>
                      <a:pt x="60" y="3"/>
                    </a:lnTo>
                    <a:lnTo>
                      <a:pt x="70" y="7"/>
                    </a:lnTo>
                    <a:lnTo>
                      <a:pt x="81" y="7"/>
                    </a:lnTo>
                    <a:lnTo>
                      <a:pt x="91" y="8"/>
                    </a:lnTo>
                    <a:lnTo>
                      <a:pt x="103" y="8"/>
                    </a:lnTo>
                    <a:lnTo>
                      <a:pt x="111" y="8"/>
                    </a:lnTo>
                    <a:lnTo>
                      <a:pt x="119" y="7"/>
                    </a:lnTo>
                    <a:lnTo>
                      <a:pt x="129" y="7"/>
                    </a:lnTo>
                    <a:lnTo>
                      <a:pt x="137" y="7"/>
                    </a:lnTo>
                    <a:lnTo>
                      <a:pt x="146" y="8"/>
                    </a:lnTo>
                    <a:lnTo>
                      <a:pt x="155" y="8"/>
                    </a:lnTo>
                    <a:lnTo>
                      <a:pt x="164" y="10"/>
                    </a:lnTo>
                    <a:lnTo>
                      <a:pt x="172" y="12"/>
                    </a:lnTo>
                    <a:lnTo>
                      <a:pt x="175" y="12"/>
                    </a:lnTo>
                    <a:lnTo>
                      <a:pt x="179" y="12"/>
                    </a:lnTo>
                    <a:lnTo>
                      <a:pt x="184" y="12"/>
                    </a:lnTo>
                    <a:lnTo>
                      <a:pt x="187" y="13"/>
                    </a:lnTo>
                    <a:lnTo>
                      <a:pt x="202" y="13"/>
                    </a:lnTo>
                    <a:lnTo>
                      <a:pt x="217" y="15"/>
                    </a:lnTo>
                    <a:lnTo>
                      <a:pt x="230" y="17"/>
                    </a:lnTo>
                    <a:lnTo>
                      <a:pt x="245" y="20"/>
                    </a:lnTo>
                    <a:lnTo>
                      <a:pt x="259" y="21"/>
                    </a:lnTo>
                    <a:lnTo>
                      <a:pt x="274" y="23"/>
                    </a:lnTo>
                    <a:lnTo>
                      <a:pt x="289" y="25"/>
                    </a:lnTo>
                    <a:lnTo>
                      <a:pt x="304" y="26"/>
                    </a:lnTo>
                    <a:lnTo>
                      <a:pt x="311" y="26"/>
                    </a:lnTo>
                    <a:lnTo>
                      <a:pt x="317" y="28"/>
                    </a:lnTo>
                    <a:lnTo>
                      <a:pt x="324" y="28"/>
                    </a:lnTo>
                    <a:lnTo>
                      <a:pt x="330" y="28"/>
                    </a:lnTo>
                    <a:lnTo>
                      <a:pt x="337" y="28"/>
                    </a:lnTo>
                    <a:lnTo>
                      <a:pt x="344" y="28"/>
                    </a:lnTo>
                    <a:lnTo>
                      <a:pt x="350" y="28"/>
                    </a:lnTo>
                    <a:lnTo>
                      <a:pt x="357" y="26"/>
                    </a:lnTo>
                    <a:lnTo>
                      <a:pt x="368" y="26"/>
                    </a:lnTo>
                    <a:lnTo>
                      <a:pt x="380" y="26"/>
                    </a:lnTo>
                    <a:lnTo>
                      <a:pt x="392" y="28"/>
                    </a:lnTo>
                    <a:lnTo>
                      <a:pt x="403" y="28"/>
                    </a:lnTo>
                    <a:lnTo>
                      <a:pt x="413" y="28"/>
                    </a:lnTo>
                    <a:lnTo>
                      <a:pt x="425" y="30"/>
                    </a:lnTo>
                    <a:lnTo>
                      <a:pt x="436" y="31"/>
                    </a:lnTo>
                    <a:lnTo>
                      <a:pt x="446" y="33"/>
                    </a:lnTo>
                    <a:lnTo>
                      <a:pt x="444" y="45"/>
                    </a:lnTo>
                    <a:lnTo>
                      <a:pt x="443" y="58"/>
                    </a:lnTo>
                    <a:lnTo>
                      <a:pt x="441" y="69"/>
                    </a:lnTo>
                    <a:lnTo>
                      <a:pt x="441" y="82"/>
                    </a:lnTo>
                    <a:lnTo>
                      <a:pt x="446" y="102"/>
                    </a:lnTo>
                    <a:lnTo>
                      <a:pt x="449" y="122"/>
                    </a:lnTo>
                    <a:lnTo>
                      <a:pt x="453" y="145"/>
                    </a:lnTo>
                    <a:lnTo>
                      <a:pt x="453" y="167"/>
                    </a:lnTo>
                    <a:lnTo>
                      <a:pt x="451" y="208"/>
                    </a:lnTo>
                    <a:lnTo>
                      <a:pt x="454" y="249"/>
                    </a:lnTo>
                    <a:lnTo>
                      <a:pt x="459" y="292"/>
                    </a:lnTo>
                    <a:lnTo>
                      <a:pt x="463" y="333"/>
                    </a:lnTo>
                    <a:lnTo>
                      <a:pt x="464" y="356"/>
                    </a:lnTo>
                    <a:lnTo>
                      <a:pt x="463" y="381"/>
                    </a:lnTo>
                    <a:lnTo>
                      <a:pt x="461" y="404"/>
                    </a:lnTo>
                    <a:lnTo>
                      <a:pt x="459" y="427"/>
                    </a:lnTo>
                    <a:lnTo>
                      <a:pt x="456" y="439"/>
                    </a:lnTo>
                    <a:lnTo>
                      <a:pt x="458" y="450"/>
                    </a:lnTo>
                    <a:lnTo>
                      <a:pt x="456" y="462"/>
                    </a:lnTo>
                    <a:lnTo>
                      <a:pt x="448" y="469"/>
                    </a:lnTo>
                    <a:lnTo>
                      <a:pt x="441" y="473"/>
                    </a:lnTo>
                    <a:lnTo>
                      <a:pt x="434" y="478"/>
                    </a:lnTo>
                    <a:lnTo>
                      <a:pt x="428" y="483"/>
                    </a:lnTo>
                    <a:lnTo>
                      <a:pt x="421" y="488"/>
                    </a:lnTo>
                    <a:lnTo>
                      <a:pt x="415" y="493"/>
                    </a:lnTo>
                    <a:lnTo>
                      <a:pt x="408" y="498"/>
                    </a:lnTo>
                    <a:lnTo>
                      <a:pt x="401" y="505"/>
                    </a:lnTo>
                    <a:lnTo>
                      <a:pt x="397" y="510"/>
                    </a:lnTo>
                    <a:lnTo>
                      <a:pt x="385" y="520"/>
                    </a:lnTo>
                    <a:lnTo>
                      <a:pt x="375" y="530"/>
                    </a:lnTo>
                    <a:lnTo>
                      <a:pt x="365" y="541"/>
                    </a:lnTo>
                    <a:lnTo>
                      <a:pt x="355" y="551"/>
                    </a:lnTo>
                    <a:lnTo>
                      <a:pt x="345" y="561"/>
                    </a:lnTo>
                    <a:lnTo>
                      <a:pt x="334" y="571"/>
                    </a:lnTo>
                    <a:lnTo>
                      <a:pt x="324" y="581"/>
                    </a:lnTo>
                    <a:lnTo>
                      <a:pt x="312" y="589"/>
                    </a:lnTo>
                    <a:lnTo>
                      <a:pt x="311" y="592"/>
                    </a:lnTo>
                    <a:lnTo>
                      <a:pt x="307" y="592"/>
                    </a:lnTo>
                    <a:lnTo>
                      <a:pt x="304" y="594"/>
                    </a:lnTo>
                    <a:lnTo>
                      <a:pt x="301" y="592"/>
                    </a:lnTo>
                    <a:lnTo>
                      <a:pt x="296" y="589"/>
                    </a:lnTo>
                    <a:lnTo>
                      <a:pt x="289" y="587"/>
                    </a:lnTo>
                    <a:lnTo>
                      <a:pt x="283" y="587"/>
                    </a:lnTo>
                    <a:lnTo>
                      <a:pt x="276" y="587"/>
                    </a:lnTo>
                    <a:lnTo>
                      <a:pt x="261" y="584"/>
                    </a:lnTo>
                    <a:lnTo>
                      <a:pt x="246" y="582"/>
                    </a:lnTo>
                    <a:lnTo>
                      <a:pt x="231" y="582"/>
                    </a:lnTo>
                    <a:lnTo>
                      <a:pt x="217" y="584"/>
                    </a:lnTo>
                    <a:lnTo>
                      <a:pt x="202" y="584"/>
                    </a:lnTo>
                    <a:lnTo>
                      <a:pt x="188" y="582"/>
                    </a:lnTo>
                    <a:lnTo>
                      <a:pt x="174" y="581"/>
                    </a:lnTo>
                    <a:lnTo>
                      <a:pt x="160" y="576"/>
                    </a:lnTo>
                    <a:lnTo>
                      <a:pt x="147" y="574"/>
                    </a:lnTo>
                    <a:lnTo>
                      <a:pt x="136" y="572"/>
                    </a:lnTo>
                    <a:lnTo>
                      <a:pt x="122" y="571"/>
                    </a:lnTo>
                    <a:lnTo>
                      <a:pt x="109" y="569"/>
                    </a:lnTo>
                    <a:lnTo>
                      <a:pt x="96" y="567"/>
                    </a:lnTo>
                    <a:lnTo>
                      <a:pt x="83" y="567"/>
                    </a:lnTo>
                    <a:lnTo>
                      <a:pt x="71" y="566"/>
                    </a:lnTo>
                    <a:lnTo>
                      <a:pt x="58" y="564"/>
                    </a:lnTo>
                    <a:lnTo>
                      <a:pt x="55" y="563"/>
                    </a:lnTo>
                    <a:lnTo>
                      <a:pt x="53" y="561"/>
                    </a:lnTo>
                    <a:lnTo>
                      <a:pt x="53" y="558"/>
                    </a:lnTo>
                    <a:lnTo>
                      <a:pt x="51" y="554"/>
                    </a:lnTo>
                    <a:lnTo>
                      <a:pt x="46" y="520"/>
                    </a:lnTo>
                    <a:lnTo>
                      <a:pt x="45" y="485"/>
                    </a:lnTo>
                    <a:lnTo>
                      <a:pt x="45" y="450"/>
                    </a:lnTo>
                    <a:lnTo>
                      <a:pt x="46" y="416"/>
                    </a:lnTo>
                    <a:lnTo>
                      <a:pt x="43" y="411"/>
                    </a:lnTo>
                    <a:lnTo>
                      <a:pt x="45" y="406"/>
                    </a:lnTo>
                    <a:lnTo>
                      <a:pt x="48" y="401"/>
                    </a:lnTo>
                    <a:lnTo>
                      <a:pt x="50" y="396"/>
                    </a:lnTo>
                    <a:lnTo>
                      <a:pt x="56" y="383"/>
                    </a:lnTo>
                    <a:lnTo>
                      <a:pt x="63" y="371"/>
                    </a:lnTo>
                    <a:lnTo>
                      <a:pt x="71" y="358"/>
                    </a:lnTo>
                    <a:lnTo>
                      <a:pt x="80" y="346"/>
                    </a:lnTo>
                    <a:lnTo>
                      <a:pt x="88" y="337"/>
                    </a:lnTo>
                    <a:lnTo>
                      <a:pt x="96" y="323"/>
                    </a:lnTo>
                    <a:lnTo>
                      <a:pt x="103" y="312"/>
                    </a:lnTo>
                    <a:lnTo>
                      <a:pt x="109" y="299"/>
                    </a:lnTo>
                    <a:lnTo>
                      <a:pt x="111" y="295"/>
                    </a:lnTo>
                    <a:lnTo>
                      <a:pt x="113" y="292"/>
                    </a:lnTo>
                    <a:lnTo>
                      <a:pt x="113" y="289"/>
                    </a:lnTo>
                    <a:lnTo>
                      <a:pt x="109" y="285"/>
                    </a:lnTo>
                    <a:lnTo>
                      <a:pt x="101" y="276"/>
                    </a:lnTo>
                    <a:lnTo>
                      <a:pt x="91" y="266"/>
                    </a:lnTo>
                    <a:lnTo>
                      <a:pt x="81" y="257"/>
                    </a:lnTo>
                    <a:lnTo>
                      <a:pt x="71" y="249"/>
                    </a:lnTo>
                    <a:lnTo>
                      <a:pt x="60" y="241"/>
                    </a:lnTo>
                    <a:lnTo>
                      <a:pt x="48" y="234"/>
                    </a:lnTo>
                    <a:lnTo>
                      <a:pt x="37" y="228"/>
                    </a:lnTo>
                    <a:lnTo>
                      <a:pt x="25" y="221"/>
                    </a:lnTo>
                    <a:lnTo>
                      <a:pt x="12" y="210"/>
                    </a:lnTo>
                    <a:lnTo>
                      <a:pt x="9" y="188"/>
                    </a:lnTo>
                    <a:lnTo>
                      <a:pt x="7" y="167"/>
                    </a:lnTo>
                    <a:lnTo>
                      <a:pt x="4" y="144"/>
                    </a:lnTo>
                    <a:lnTo>
                      <a:pt x="0" y="124"/>
                    </a:lnTo>
                    <a:lnTo>
                      <a:pt x="2" y="115"/>
                    </a:lnTo>
                    <a:lnTo>
                      <a:pt x="2" y="107"/>
                    </a:lnTo>
                    <a:lnTo>
                      <a:pt x="4" y="99"/>
                    </a:lnTo>
                    <a:lnTo>
                      <a:pt x="5" y="91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Freeform 50"/>
              <p:cNvSpPr>
                <a:spLocks/>
              </p:cNvSpPr>
              <p:nvPr/>
            </p:nvSpPr>
            <p:spPr bwMode="auto">
              <a:xfrm>
                <a:off x="1360" y="2896"/>
                <a:ext cx="29" cy="22"/>
              </a:xfrm>
              <a:custGeom>
                <a:avLst/>
                <a:gdLst>
                  <a:gd name="T0" fmla="*/ 0 w 59"/>
                  <a:gd name="T1" fmla="*/ 2 h 42"/>
                  <a:gd name="T2" fmla="*/ 2 w 59"/>
                  <a:gd name="T3" fmla="*/ 1 h 42"/>
                  <a:gd name="T4" fmla="*/ 4 w 59"/>
                  <a:gd name="T5" fmla="*/ 1 h 42"/>
                  <a:gd name="T6" fmla="*/ 6 w 59"/>
                  <a:gd name="T7" fmla="*/ 1 h 42"/>
                  <a:gd name="T8" fmla="*/ 7 w 59"/>
                  <a:gd name="T9" fmla="*/ 0 h 42"/>
                  <a:gd name="T10" fmla="*/ 9 w 59"/>
                  <a:gd name="T11" fmla="*/ 0 h 42"/>
                  <a:gd name="T12" fmla="*/ 11 w 59"/>
                  <a:gd name="T13" fmla="*/ 0 h 42"/>
                  <a:gd name="T14" fmla="*/ 13 w 59"/>
                  <a:gd name="T15" fmla="*/ 0 h 42"/>
                  <a:gd name="T16" fmla="*/ 14 w 59"/>
                  <a:gd name="T17" fmla="*/ 0 h 42"/>
                  <a:gd name="T18" fmla="*/ 14 w 59"/>
                  <a:gd name="T19" fmla="*/ 3 h 42"/>
                  <a:gd name="T20" fmla="*/ 14 w 59"/>
                  <a:gd name="T21" fmla="*/ 6 h 42"/>
                  <a:gd name="T22" fmla="*/ 13 w 59"/>
                  <a:gd name="T23" fmla="*/ 9 h 42"/>
                  <a:gd name="T24" fmla="*/ 11 w 59"/>
                  <a:gd name="T25" fmla="*/ 12 h 42"/>
                  <a:gd name="T26" fmla="*/ 8 w 59"/>
                  <a:gd name="T27" fmla="*/ 9 h 42"/>
                  <a:gd name="T28" fmla="*/ 5 w 59"/>
                  <a:gd name="T29" fmla="*/ 7 h 42"/>
                  <a:gd name="T30" fmla="*/ 2 w 59"/>
                  <a:gd name="T31" fmla="*/ 5 h 42"/>
                  <a:gd name="T32" fmla="*/ 0 w 59"/>
                  <a:gd name="T33" fmla="*/ 2 h 42"/>
                  <a:gd name="T34" fmla="*/ 0 w 59"/>
                  <a:gd name="T35" fmla="*/ 2 h 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9"/>
                  <a:gd name="T55" fmla="*/ 0 h 42"/>
                  <a:gd name="T56" fmla="*/ 59 w 59"/>
                  <a:gd name="T57" fmla="*/ 42 h 4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9" h="42">
                    <a:moveTo>
                      <a:pt x="3" y="5"/>
                    </a:moveTo>
                    <a:lnTo>
                      <a:pt x="10" y="3"/>
                    </a:lnTo>
                    <a:lnTo>
                      <a:pt x="17" y="1"/>
                    </a:lnTo>
                    <a:lnTo>
                      <a:pt x="25" y="1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6" y="0"/>
                    </a:lnTo>
                    <a:lnTo>
                      <a:pt x="53" y="0"/>
                    </a:lnTo>
                    <a:lnTo>
                      <a:pt x="59" y="0"/>
                    </a:lnTo>
                    <a:lnTo>
                      <a:pt x="58" y="9"/>
                    </a:lnTo>
                    <a:lnTo>
                      <a:pt x="56" y="21"/>
                    </a:lnTo>
                    <a:lnTo>
                      <a:pt x="53" y="33"/>
                    </a:lnTo>
                    <a:lnTo>
                      <a:pt x="46" y="42"/>
                    </a:lnTo>
                    <a:lnTo>
                      <a:pt x="35" y="34"/>
                    </a:lnTo>
                    <a:lnTo>
                      <a:pt x="21" y="26"/>
                    </a:lnTo>
                    <a:lnTo>
                      <a:pt x="10" y="18"/>
                    </a:lnTo>
                    <a:lnTo>
                      <a:pt x="0" y="8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Freeform 51"/>
              <p:cNvSpPr>
                <a:spLocks/>
              </p:cNvSpPr>
              <p:nvPr/>
            </p:nvSpPr>
            <p:spPr bwMode="auto">
              <a:xfrm>
                <a:off x="1364" y="2117"/>
                <a:ext cx="115" cy="171"/>
              </a:xfrm>
              <a:custGeom>
                <a:avLst/>
                <a:gdLst>
                  <a:gd name="T0" fmla="*/ 7 w 229"/>
                  <a:gd name="T1" fmla="*/ 26 h 341"/>
                  <a:gd name="T2" fmla="*/ 7 w 229"/>
                  <a:gd name="T3" fmla="*/ 24 h 341"/>
                  <a:gd name="T4" fmla="*/ 9 w 229"/>
                  <a:gd name="T5" fmla="*/ 18 h 341"/>
                  <a:gd name="T6" fmla="*/ 13 w 229"/>
                  <a:gd name="T7" fmla="*/ 8 h 341"/>
                  <a:gd name="T8" fmla="*/ 15 w 229"/>
                  <a:gd name="T9" fmla="*/ 2 h 341"/>
                  <a:gd name="T10" fmla="*/ 16 w 229"/>
                  <a:gd name="T11" fmla="*/ 0 h 341"/>
                  <a:gd name="T12" fmla="*/ 21 w 229"/>
                  <a:gd name="T13" fmla="*/ 1 h 341"/>
                  <a:gd name="T14" fmla="*/ 26 w 229"/>
                  <a:gd name="T15" fmla="*/ 2 h 341"/>
                  <a:gd name="T16" fmla="*/ 29 w 229"/>
                  <a:gd name="T17" fmla="*/ 5 h 341"/>
                  <a:gd name="T18" fmla="*/ 27 w 229"/>
                  <a:gd name="T19" fmla="*/ 9 h 341"/>
                  <a:gd name="T20" fmla="*/ 24 w 229"/>
                  <a:gd name="T21" fmla="*/ 15 h 341"/>
                  <a:gd name="T22" fmla="*/ 21 w 229"/>
                  <a:gd name="T23" fmla="*/ 25 h 341"/>
                  <a:gd name="T24" fmla="*/ 21 w 229"/>
                  <a:gd name="T25" fmla="*/ 31 h 341"/>
                  <a:gd name="T26" fmla="*/ 25 w 229"/>
                  <a:gd name="T27" fmla="*/ 32 h 341"/>
                  <a:gd name="T28" fmla="*/ 30 w 229"/>
                  <a:gd name="T29" fmla="*/ 32 h 341"/>
                  <a:gd name="T30" fmla="*/ 37 w 229"/>
                  <a:gd name="T31" fmla="*/ 31 h 341"/>
                  <a:gd name="T32" fmla="*/ 39 w 229"/>
                  <a:gd name="T33" fmla="*/ 23 h 341"/>
                  <a:gd name="T34" fmla="*/ 42 w 229"/>
                  <a:gd name="T35" fmla="*/ 13 h 341"/>
                  <a:gd name="T36" fmla="*/ 45 w 229"/>
                  <a:gd name="T37" fmla="*/ 7 h 341"/>
                  <a:gd name="T38" fmla="*/ 49 w 229"/>
                  <a:gd name="T39" fmla="*/ 7 h 341"/>
                  <a:gd name="T40" fmla="*/ 52 w 229"/>
                  <a:gd name="T41" fmla="*/ 6 h 341"/>
                  <a:gd name="T42" fmla="*/ 55 w 229"/>
                  <a:gd name="T43" fmla="*/ 5 h 341"/>
                  <a:gd name="T44" fmla="*/ 58 w 229"/>
                  <a:gd name="T45" fmla="*/ 7 h 341"/>
                  <a:gd name="T46" fmla="*/ 57 w 229"/>
                  <a:gd name="T47" fmla="*/ 11 h 341"/>
                  <a:gd name="T48" fmla="*/ 56 w 229"/>
                  <a:gd name="T49" fmla="*/ 20 h 341"/>
                  <a:gd name="T50" fmla="*/ 54 w 229"/>
                  <a:gd name="T51" fmla="*/ 35 h 341"/>
                  <a:gd name="T52" fmla="*/ 53 w 229"/>
                  <a:gd name="T53" fmla="*/ 48 h 341"/>
                  <a:gd name="T54" fmla="*/ 52 w 229"/>
                  <a:gd name="T55" fmla="*/ 57 h 341"/>
                  <a:gd name="T56" fmla="*/ 52 w 229"/>
                  <a:gd name="T57" fmla="*/ 66 h 341"/>
                  <a:gd name="T58" fmla="*/ 52 w 229"/>
                  <a:gd name="T59" fmla="*/ 74 h 341"/>
                  <a:gd name="T60" fmla="*/ 52 w 229"/>
                  <a:gd name="T61" fmla="*/ 80 h 341"/>
                  <a:gd name="T62" fmla="*/ 51 w 229"/>
                  <a:gd name="T63" fmla="*/ 85 h 341"/>
                  <a:gd name="T64" fmla="*/ 47 w 229"/>
                  <a:gd name="T65" fmla="*/ 85 h 341"/>
                  <a:gd name="T66" fmla="*/ 42 w 229"/>
                  <a:gd name="T67" fmla="*/ 86 h 341"/>
                  <a:gd name="T68" fmla="*/ 38 w 229"/>
                  <a:gd name="T69" fmla="*/ 86 h 341"/>
                  <a:gd name="T70" fmla="*/ 33 w 229"/>
                  <a:gd name="T71" fmla="*/ 84 h 341"/>
                  <a:gd name="T72" fmla="*/ 32 w 229"/>
                  <a:gd name="T73" fmla="*/ 74 h 341"/>
                  <a:gd name="T74" fmla="*/ 34 w 229"/>
                  <a:gd name="T75" fmla="*/ 57 h 341"/>
                  <a:gd name="T76" fmla="*/ 32 w 229"/>
                  <a:gd name="T77" fmla="*/ 47 h 341"/>
                  <a:gd name="T78" fmla="*/ 26 w 229"/>
                  <a:gd name="T79" fmla="*/ 45 h 341"/>
                  <a:gd name="T80" fmla="*/ 19 w 229"/>
                  <a:gd name="T81" fmla="*/ 44 h 341"/>
                  <a:gd name="T82" fmla="*/ 11 w 229"/>
                  <a:gd name="T83" fmla="*/ 43 h 341"/>
                  <a:gd name="T84" fmla="*/ 6 w 229"/>
                  <a:gd name="T85" fmla="*/ 42 h 341"/>
                  <a:gd name="T86" fmla="*/ 2 w 229"/>
                  <a:gd name="T87" fmla="*/ 41 h 341"/>
                  <a:gd name="T88" fmla="*/ 2 w 229"/>
                  <a:gd name="T89" fmla="*/ 36 h 341"/>
                  <a:gd name="T90" fmla="*/ 5 w 229"/>
                  <a:gd name="T91" fmla="*/ 30 h 34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29"/>
                  <a:gd name="T139" fmla="*/ 0 h 341"/>
                  <a:gd name="T140" fmla="*/ 229 w 229"/>
                  <a:gd name="T141" fmla="*/ 341 h 341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29" h="341">
                    <a:moveTo>
                      <a:pt x="23" y="104"/>
                    </a:moveTo>
                    <a:lnTo>
                      <a:pt x="25" y="102"/>
                    </a:lnTo>
                    <a:lnTo>
                      <a:pt x="26" y="99"/>
                    </a:lnTo>
                    <a:lnTo>
                      <a:pt x="28" y="95"/>
                    </a:lnTo>
                    <a:lnTo>
                      <a:pt x="30" y="92"/>
                    </a:lnTo>
                    <a:lnTo>
                      <a:pt x="36" y="71"/>
                    </a:lnTo>
                    <a:lnTo>
                      <a:pt x="43" y="51"/>
                    </a:lnTo>
                    <a:lnTo>
                      <a:pt x="51" y="31"/>
                    </a:lnTo>
                    <a:lnTo>
                      <a:pt x="56" y="10"/>
                    </a:lnTo>
                    <a:lnTo>
                      <a:pt x="59" y="6"/>
                    </a:lnTo>
                    <a:lnTo>
                      <a:pt x="61" y="1"/>
                    </a:lnTo>
                    <a:lnTo>
                      <a:pt x="64" y="0"/>
                    </a:lnTo>
                    <a:lnTo>
                      <a:pt x="69" y="0"/>
                    </a:lnTo>
                    <a:lnTo>
                      <a:pt x="81" y="1"/>
                    </a:lnTo>
                    <a:lnTo>
                      <a:pt x="91" y="3"/>
                    </a:lnTo>
                    <a:lnTo>
                      <a:pt x="102" y="6"/>
                    </a:lnTo>
                    <a:lnTo>
                      <a:pt x="112" y="10"/>
                    </a:lnTo>
                    <a:lnTo>
                      <a:pt x="114" y="18"/>
                    </a:lnTo>
                    <a:lnTo>
                      <a:pt x="111" y="26"/>
                    </a:lnTo>
                    <a:lnTo>
                      <a:pt x="106" y="33"/>
                    </a:lnTo>
                    <a:lnTo>
                      <a:pt x="102" y="41"/>
                    </a:lnTo>
                    <a:lnTo>
                      <a:pt x="94" y="59"/>
                    </a:lnTo>
                    <a:lnTo>
                      <a:pt x="89" y="77"/>
                    </a:lnTo>
                    <a:lnTo>
                      <a:pt x="84" y="97"/>
                    </a:lnTo>
                    <a:lnTo>
                      <a:pt x="81" y="115"/>
                    </a:lnTo>
                    <a:lnTo>
                      <a:pt x="82" y="123"/>
                    </a:lnTo>
                    <a:lnTo>
                      <a:pt x="89" y="125"/>
                    </a:lnTo>
                    <a:lnTo>
                      <a:pt x="97" y="125"/>
                    </a:lnTo>
                    <a:lnTo>
                      <a:pt x="106" y="127"/>
                    </a:lnTo>
                    <a:lnTo>
                      <a:pt x="119" y="125"/>
                    </a:lnTo>
                    <a:lnTo>
                      <a:pt x="134" y="125"/>
                    </a:lnTo>
                    <a:lnTo>
                      <a:pt x="145" y="122"/>
                    </a:lnTo>
                    <a:lnTo>
                      <a:pt x="149" y="109"/>
                    </a:lnTo>
                    <a:lnTo>
                      <a:pt x="155" y="89"/>
                    </a:lnTo>
                    <a:lnTo>
                      <a:pt x="162" y="69"/>
                    </a:lnTo>
                    <a:lnTo>
                      <a:pt x="167" y="49"/>
                    </a:lnTo>
                    <a:lnTo>
                      <a:pt x="172" y="29"/>
                    </a:lnTo>
                    <a:lnTo>
                      <a:pt x="178" y="26"/>
                    </a:lnTo>
                    <a:lnTo>
                      <a:pt x="186" y="26"/>
                    </a:lnTo>
                    <a:lnTo>
                      <a:pt x="195" y="26"/>
                    </a:lnTo>
                    <a:lnTo>
                      <a:pt x="203" y="24"/>
                    </a:lnTo>
                    <a:lnTo>
                      <a:pt x="208" y="23"/>
                    </a:lnTo>
                    <a:lnTo>
                      <a:pt x="215" y="21"/>
                    </a:lnTo>
                    <a:lnTo>
                      <a:pt x="220" y="19"/>
                    </a:lnTo>
                    <a:lnTo>
                      <a:pt x="226" y="19"/>
                    </a:lnTo>
                    <a:lnTo>
                      <a:pt x="229" y="28"/>
                    </a:lnTo>
                    <a:lnTo>
                      <a:pt x="228" y="34"/>
                    </a:lnTo>
                    <a:lnTo>
                      <a:pt x="228" y="43"/>
                    </a:lnTo>
                    <a:lnTo>
                      <a:pt x="228" y="51"/>
                    </a:lnTo>
                    <a:lnTo>
                      <a:pt x="223" y="80"/>
                    </a:lnTo>
                    <a:lnTo>
                      <a:pt x="218" y="110"/>
                    </a:lnTo>
                    <a:lnTo>
                      <a:pt x="213" y="140"/>
                    </a:lnTo>
                    <a:lnTo>
                      <a:pt x="210" y="170"/>
                    </a:lnTo>
                    <a:lnTo>
                      <a:pt x="210" y="189"/>
                    </a:lnTo>
                    <a:lnTo>
                      <a:pt x="208" y="207"/>
                    </a:lnTo>
                    <a:lnTo>
                      <a:pt x="206" y="227"/>
                    </a:lnTo>
                    <a:lnTo>
                      <a:pt x="206" y="247"/>
                    </a:lnTo>
                    <a:lnTo>
                      <a:pt x="205" y="264"/>
                    </a:lnTo>
                    <a:lnTo>
                      <a:pt x="206" y="278"/>
                    </a:lnTo>
                    <a:lnTo>
                      <a:pt x="208" y="295"/>
                    </a:lnTo>
                    <a:lnTo>
                      <a:pt x="210" y="311"/>
                    </a:lnTo>
                    <a:lnTo>
                      <a:pt x="208" y="320"/>
                    </a:lnTo>
                    <a:lnTo>
                      <a:pt x="208" y="330"/>
                    </a:lnTo>
                    <a:lnTo>
                      <a:pt x="203" y="338"/>
                    </a:lnTo>
                    <a:lnTo>
                      <a:pt x="195" y="339"/>
                    </a:lnTo>
                    <a:lnTo>
                      <a:pt x="186" y="339"/>
                    </a:lnTo>
                    <a:lnTo>
                      <a:pt x="177" y="341"/>
                    </a:lnTo>
                    <a:lnTo>
                      <a:pt x="167" y="341"/>
                    </a:lnTo>
                    <a:lnTo>
                      <a:pt x="158" y="341"/>
                    </a:lnTo>
                    <a:lnTo>
                      <a:pt x="149" y="341"/>
                    </a:lnTo>
                    <a:lnTo>
                      <a:pt x="140" y="338"/>
                    </a:lnTo>
                    <a:lnTo>
                      <a:pt x="132" y="335"/>
                    </a:lnTo>
                    <a:lnTo>
                      <a:pt x="125" y="328"/>
                    </a:lnTo>
                    <a:lnTo>
                      <a:pt x="127" y="293"/>
                    </a:lnTo>
                    <a:lnTo>
                      <a:pt x="130" y="259"/>
                    </a:lnTo>
                    <a:lnTo>
                      <a:pt x="134" y="226"/>
                    </a:lnTo>
                    <a:lnTo>
                      <a:pt x="139" y="191"/>
                    </a:lnTo>
                    <a:lnTo>
                      <a:pt x="127" y="186"/>
                    </a:lnTo>
                    <a:lnTo>
                      <a:pt x="114" y="181"/>
                    </a:lnTo>
                    <a:lnTo>
                      <a:pt x="101" y="179"/>
                    </a:lnTo>
                    <a:lnTo>
                      <a:pt x="86" y="176"/>
                    </a:lnTo>
                    <a:lnTo>
                      <a:pt x="73" y="175"/>
                    </a:lnTo>
                    <a:lnTo>
                      <a:pt x="58" y="173"/>
                    </a:lnTo>
                    <a:lnTo>
                      <a:pt x="43" y="171"/>
                    </a:lnTo>
                    <a:lnTo>
                      <a:pt x="30" y="170"/>
                    </a:lnTo>
                    <a:lnTo>
                      <a:pt x="23" y="166"/>
                    </a:lnTo>
                    <a:lnTo>
                      <a:pt x="15" y="165"/>
                    </a:lnTo>
                    <a:lnTo>
                      <a:pt x="7" y="161"/>
                    </a:lnTo>
                    <a:lnTo>
                      <a:pt x="0" y="156"/>
                    </a:lnTo>
                    <a:lnTo>
                      <a:pt x="5" y="143"/>
                    </a:lnTo>
                    <a:lnTo>
                      <a:pt x="13" y="130"/>
                    </a:lnTo>
                    <a:lnTo>
                      <a:pt x="20" y="117"/>
                    </a:lnTo>
                    <a:lnTo>
                      <a:pt x="23" y="10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Freeform 52"/>
              <p:cNvSpPr>
                <a:spLocks/>
              </p:cNvSpPr>
              <p:nvPr/>
            </p:nvSpPr>
            <p:spPr bwMode="auto">
              <a:xfrm>
                <a:off x="1404" y="2891"/>
                <a:ext cx="49" cy="54"/>
              </a:xfrm>
              <a:custGeom>
                <a:avLst/>
                <a:gdLst>
                  <a:gd name="T0" fmla="*/ 3 w 98"/>
                  <a:gd name="T1" fmla="*/ 1 h 107"/>
                  <a:gd name="T2" fmla="*/ 6 w 98"/>
                  <a:gd name="T3" fmla="*/ 0 h 107"/>
                  <a:gd name="T4" fmla="*/ 9 w 98"/>
                  <a:gd name="T5" fmla="*/ 1 h 107"/>
                  <a:gd name="T6" fmla="*/ 12 w 98"/>
                  <a:gd name="T7" fmla="*/ 1 h 107"/>
                  <a:gd name="T8" fmla="*/ 13 w 98"/>
                  <a:gd name="T9" fmla="*/ 2 h 107"/>
                  <a:gd name="T10" fmla="*/ 16 w 98"/>
                  <a:gd name="T11" fmla="*/ 3 h 107"/>
                  <a:gd name="T12" fmla="*/ 18 w 98"/>
                  <a:gd name="T13" fmla="*/ 4 h 107"/>
                  <a:gd name="T14" fmla="*/ 20 w 98"/>
                  <a:gd name="T15" fmla="*/ 5 h 107"/>
                  <a:gd name="T16" fmla="*/ 22 w 98"/>
                  <a:gd name="T17" fmla="*/ 6 h 107"/>
                  <a:gd name="T18" fmla="*/ 22 w 98"/>
                  <a:gd name="T19" fmla="*/ 6 h 107"/>
                  <a:gd name="T20" fmla="*/ 22 w 98"/>
                  <a:gd name="T21" fmla="*/ 6 h 107"/>
                  <a:gd name="T22" fmla="*/ 22 w 98"/>
                  <a:gd name="T23" fmla="*/ 6 h 107"/>
                  <a:gd name="T24" fmla="*/ 23 w 98"/>
                  <a:gd name="T25" fmla="*/ 6 h 107"/>
                  <a:gd name="T26" fmla="*/ 21 w 98"/>
                  <a:gd name="T27" fmla="*/ 7 h 107"/>
                  <a:gd name="T28" fmla="*/ 19 w 98"/>
                  <a:gd name="T29" fmla="*/ 8 h 107"/>
                  <a:gd name="T30" fmla="*/ 18 w 98"/>
                  <a:gd name="T31" fmla="*/ 9 h 107"/>
                  <a:gd name="T32" fmla="*/ 16 w 98"/>
                  <a:gd name="T33" fmla="*/ 9 h 107"/>
                  <a:gd name="T34" fmla="*/ 15 w 98"/>
                  <a:gd name="T35" fmla="*/ 10 h 107"/>
                  <a:gd name="T36" fmla="*/ 15 w 98"/>
                  <a:gd name="T37" fmla="*/ 11 h 107"/>
                  <a:gd name="T38" fmla="*/ 15 w 98"/>
                  <a:gd name="T39" fmla="*/ 11 h 107"/>
                  <a:gd name="T40" fmla="*/ 15 w 98"/>
                  <a:gd name="T41" fmla="*/ 12 h 107"/>
                  <a:gd name="T42" fmla="*/ 17 w 98"/>
                  <a:gd name="T43" fmla="*/ 14 h 107"/>
                  <a:gd name="T44" fmla="*/ 20 w 98"/>
                  <a:gd name="T45" fmla="*/ 16 h 107"/>
                  <a:gd name="T46" fmla="*/ 23 w 98"/>
                  <a:gd name="T47" fmla="*/ 17 h 107"/>
                  <a:gd name="T48" fmla="*/ 25 w 98"/>
                  <a:gd name="T49" fmla="*/ 19 h 107"/>
                  <a:gd name="T50" fmla="*/ 25 w 98"/>
                  <a:gd name="T51" fmla="*/ 19 h 107"/>
                  <a:gd name="T52" fmla="*/ 23 w 98"/>
                  <a:gd name="T53" fmla="*/ 20 h 107"/>
                  <a:gd name="T54" fmla="*/ 21 w 98"/>
                  <a:gd name="T55" fmla="*/ 21 h 107"/>
                  <a:gd name="T56" fmla="*/ 20 w 98"/>
                  <a:gd name="T57" fmla="*/ 22 h 107"/>
                  <a:gd name="T58" fmla="*/ 18 w 98"/>
                  <a:gd name="T59" fmla="*/ 23 h 107"/>
                  <a:gd name="T60" fmla="*/ 16 w 98"/>
                  <a:gd name="T61" fmla="*/ 23 h 107"/>
                  <a:gd name="T62" fmla="*/ 14 w 98"/>
                  <a:gd name="T63" fmla="*/ 24 h 107"/>
                  <a:gd name="T64" fmla="*/ 13 w 98"/>
                  <a:gd name="T65" fmla="*/ 25 h 107"/>
                  <a:gd name="T66" fmla="*/ 12 w 98"/>
                  <a:gd name="T67" fmla="*/ 27 h 107"/>
                  <a:gd name="T68" fmla="*/ 8 w 98"/>
                  <a:gd name="T69" fmla="*/ 26 h 107"/>
                  <a:gd name="T70" fmla="*/ 5 w 98"/>
                  <a:gd name="T71" fmla="*/ 24 h 107"/>
                  <a:gd name="T72" fmla="*/ 2 w 98"/>
                  <a:gd name="T73" fmla="*/ 22 h 107"/>
                  <a:gd name="T74" fmla="*/ 0 w 98"/>
                  <a:gd name="T75" fmla="*/ 20 h 107"/>
                  <a:gd name="T76" fmla="*/ 1 w 98"/>
                  <a:gd name="T77" fmla="*/ 15 h 107"/>
                  <a:gd name="T78" fmla="*/ 2 w 98"/>
                  <a:gd name="T79" fmla="*/ 10 h 107"/>
                  <a:gd name="T80" fmla="*/ 3 w 98"/>
                  <a:gd name="T81" fmla="*/ 5 h 107"/>
                  <a:gd name="T82" fmla="*/ 3 w 98"/>
                  <a:gd name="T83" fmla="*/ 1 h 1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98"/>
                  <a:gd name="T127" fmla="*/ 0 h 107"/>
                  <a:gd name="T128" fmla="*/ 98 w 98"/>
                  <a:gd name="T129" fmla="*/ 107 h 1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98" h="107">
                    <a:moveTo>
                      <a:pt x="13" y="1"/>
                    </a:moveTo>
                    <a:lnTo>
                      <a:pt x="23" y="0"/>
                    </a:lnTo>
                    <a:lnTo>
                      <a:pt x="35" y="1"/>
                    </a:lnTo>
                    <a:lnTo>
                      <a:pt x="45" y="3"/>
                    </a:lnTo>
                    <a:lnTo>
                      <a:pt x="53" y="5"/>
                    </a:lnTo>
                    <a:lnTo>
                      <a:pt x="63" y="10"/>
                    </a:lnTo>
                    <a:lnTo>
                      <a:pt x="71" y="13"/>
                    </a:lnTo>
                    <a:lnTo>
                      <a:pt x="79" y="18"/>
                    </a:lnTo>
                    <a:lnTo>
                      <a:pt x="88" y="23"/>
                    </a:lnTo>
                    <a:lnTo>
                      <a:pt x="88" y="24"/>
                    </a:lnTo>
                    <a:lnTo>
                      <a:pt x="89" y="24"/>
                    </a:lnTo>
                    <a:lnTo>
                      <a:pt x="83" y="26"/>
                    </a:lnTo>
                    <a:lnTo>
                      <a:pt x="76" y="29"/>
                    </a:lnTo>
                    <a:lnTo>
                      <a:pt x="70" y="33"/>
                    </a:lnTo>
                    <a:lnTo>
                      <a:pt x="63" y="36"/>
                    </a:lnTo>
                    <a:lnTo>
                      <a:pt x="61" y="38"/>
                    </a:lnTo>
                    <a:lnTo>
                      <a:pt x="61" y="41"/>
                    </a:lnTo>
                    <a:lnTo>
                      <a:pt x="60" y="43"/>
                    </a:lnTo>
                    <a:lnTo>
                      <a:pt x="60" y="46"/>
                    </a:lnTo>
                    <a:lnTo>
                      <a:pt x="68" y="56"/>
                    </a:lnTo>
                    <a:lnTo>
                      <a:pt x="79" y="61"/>
                    </a:lnTo>
                    <a:lnTo>
                      <a:pt x="89" y="66"/>
                    </a:lnTo>
                    <a:lnTo>
                      <a:pt x="98" y="74"/>
                    </a:lnTo>
                    <a:lnTo>
                      <a:pt x="98" y="76"/>
                    </a:lnTo>
                    <a:lnTo>
                      <a:pt x="91" y="79"/>
                    </a:lnTo>
                    <a:lnTo>
                      <a:pt x="84" y="82"/>
                    </a:lnTo>
                    <a:lnTo>
                      <a:pt x="78" y="85"/>
                    </a:lnTo>
                    <a:lnTo>
                      <a:pt x="71" y="89"/>
                    </a:lnTo>
                    <a:lnTo>
                      <a:pt x="63" y="92"/>
                    </a:lnTo>
                    <a:lnTo>
                      <a:pt x="56" y="95"/>
                    </a:lnTo>
                    <a:lnTo>
                      <a:pt x="51" y="100"/>
                    </a:lnTo>
                    <a:lnTo>
                      <a:pt x="45" y="107"/>
                    </a:lnTo>
                    <a:lnTo>
                      <a:pt x="32" y="102"/>
                    </a:lnTo>
                    <a:lnTo>
                      <a:pt x="20" y="95"/>
                    </a:lnTo>
                    <a:lnTo>
                      <a:pt x="8" y="87"/>
                    </a:lnTo>
                    <a:lnTo>
                      <a:pt x="0" y="77"/>
                    </a:lnTo>
                    <a:lnTo>
                      <a:pt x="2" y="57"/>
                    </a:lnTo>
                    <a:lnTo>
                      <a:pt x="5" y="39"/>
                    </a:lnTo>
                    <a:lnTo>
                      <a:pt x="10" y="1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B27F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Freeform 53"/>
              <p:cNvSpPr>
                <a:spLocks/>
              </p:cNvSpPr>
              <p:nvPr/>
            </p:nvSpPr>
            <p:spPr bwMode="auto">
              <a:xfrm>
                <a:off x="1432" y="2288"/>
                <a:ext cx="301" cy="292"/>
              </a:xfrm>
              <a:custGeom>
                <a:avLst/>
                <a:gdLst>
                  <a:gd name="T0" fmla="*/ 31 w 601"/>
                  <a:gd name="T1" fmla="*/ 45 h 582"/>
                  <a:gd name="T2" fmla="*/ 38 w 601"/>
                  <a:gd name="T3" fmla="*/ 40 h 582"/>
                  <a:gd name="T4" fmla="*/ 44 w 601"/>
                  <a:gd name="T5" fmla="*/ 35 h 582"/>
                  <a:gd name="T6" fmla="*/ 50 w 601"/>
                  <a:gd name="T7" fmla="*/ 30 h 582"/>
                  <a:gd name="T8" fmla="*/ 57 w 601"/>
                  <a:gd name="T9" fmla="*/ 25 h 582"/>
                  <a:gd name="T10" fmla="*/ 64 w 601"/>
                  <a:gd name="T11" fmla="*/ 20 h 582"/>
                  <a:gd name="T12" fmla="*/ 71 w 601"/>
                  <a:gd name="T13" fmla="*/ 13 h 582"/>
                  <a:gd name="T14" fmla="*/ 76 w 601"/>
                  <a:gd name="T15" fmla="*/ 9 h 582"/>
                  <a:gd name="T16" fmla="*/ 81 w 601"/>
                  <a:gd name="T17" fmla="*/ 5 h 582"/>
                  <a:gd name="T18" fmla="*/ 86 w 601"/>
                  <a:gd name="T19" fmla="*/ 2 h 582"/>
                  <a:gd name="T20" fmla="*/ 89 w 601"/>
                  <a:gd name="T21" fmla="*/ 0 h 582"/>
                  <a:gd name="T22" fmla="*/ 95 w 601"/>
                  <a:gd name="T23" fmla="*/ 7 h 582"/>
                  <a:gd name="T24" fmla="*/ 102 w 601"/>
                  <a:gd name="T25" fmla="*/ 11 h 582"/>
                  <a:gd name="T26" fmla="*/ 109 w 601"/>
                  <a:gd name="T27" fmla="*/ 17 h 582"/>
                  <a:gd name="T28" fmla="*/ 116 w 601"/>
                  <a:gd name="T29" fmla="*/ 23 h 582"/>
                  <a:gd name="T30" fmla="*/ 122 w 601"/>
                  <a:gd name="T31" fmla="*/ 31 h 582"/>
                  <a:gd name="T32" fmla="*/ 130 w 601"/>
                  <a:gd name="T33" fmla="*/ 39 h 582"/>
                  <a:gd name="T34" fmla="*/ 142 w 601"/>
                  <a:gd name="T35" fmla="*/ 48 h 582"/>
                  <a:gd name="T36" fmla="*/ 151 w 601"/>
                  <a:gd name="T37" fmla="*/ 58 h 582"/>
                  <a:gd name="T38" fmla="*/ 145 w 601"/>
                  <a:gd name="T39" fmla="*/ 65 h 582"/>
                  <a:gd name="T40" fmla="*/ 135 w 601"/>
                  <a:gd name="T41" fmla="*/ 73 h 582"/>
                  <a:gd name="T42" fmla="*/ 126 w 601"/>
                  <a:gd name="T43" fmla="*/ 81 h 582"/>
                  <a:gd name="T44" fmla="*/ 118 w 601"/>
                  <a:gd name="T45" fmla="*/ 92 h 582"/>
                  <a:gd name="T46" fmla="*/ 108 w 601"/>
                  <a:gd name="T47" fmla="*/ 102 h 582"/>
                  <a:gd name="T48" fmla="*/ 98 w 601"/>
                  <a:gd name="T49" fmla="*/ 112 h 582"/>
                  <a:gd name="T50" fmla="*/ 86 w 601"/>
                  <a:gd name="T51" fmla="*/ 120 h 582"/>
                  <a:gd name="T52" fmla="*/ 77 w 601"/>
                  <a:gd name="T53" fmla="*/ 126 h 582"/>
                  <a:gd name="T54" fmla="*/ 67 w 601"/>
                  <a:gd name="T55" fmla="*/ 133 h 582"/>
                  <a:gd name="T56" fmla="*/ 61 w 601"/>
                  <a:gd name="T57" fmla="*/ 140 h 582"/>
                  <a:gd name="T58" fmla="*/ 57 w 601"/>
                  <a:gd name="T59" fmla="*/ 144 h 582"/>
                  <a:gd name="T60" fmla="*/ 52 w 601"/>
                  <a:gd name="T61" fmla="*/ 147 h 582"/>
                  <a:gd name="T62" fmla="*/ 46 w 601"/>
                  <a:gd name="T63" fmla="*/ 144 h 582"/>
                  <a:gd name="T64" fmla="*/ 41 w 601"/>
                  <a:gd name="T65" fmla="*/ 141 h 582"/>
                  <a:gd name="T66" fmla="*/ 37 w 601"/>
                  <a:gd name="T67" fmla="*/ 138 h 582"/>
                  <a:gd name="T68" fmla="*/ 31 w 601"/>
                  <a:gd name="T69" fmla="*/ 134 h 582"/>
                  <a:gd name="T70" fmla="*/ 25 w 601"/>
                  <a:gd name="T71" fmla="*/ 129 h 582"/>
                  <a:gd name="T72" fmla="*/ 20 w 601"/>
                  <a:gd name="T73" fmla="*/ 125 h 582"/>
                  <a:gd name="T74" fmla="*/ 17 w 601"/>
                  <a:gd name="T75" fmla="*/ 119 h 582"/>
                  <a:gd name="T76" fmla="*/ 11 w 601"/>
                  <a:gd name="T77" fmla="*/ 107 h 582"/>
                  <a:gd name="T78" fmla="*/ 7 w 601"/>
                  <a:gd name="T79" fmla="*/ 95 h 582"/>
                  <a:gd name="T80" fmla="*/ 4 w 601"/>
                  <a:gd name="T81" fmla="*/ 82 h 582"/>
                  <a:gd name="T82" fmla="*/ 0 w 601"/>
                  <a:gd name="T83" fmla="*/ 69 h 582"/>
                  <a:gd name="T84" fmla="*/ 10 w 601"/>
                  <a:gd name="T85" fmla="*/ 61 h 582"/>
                  <a:gd name="T86" fmla="*/ 19 w 601"/>
                  <a:gd name="T87" fmla="*/ 54 h 58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01"/>
                  <a:gd name="T133" fmla="*/ 0 h 582"/>
                  <a:gd name="T134" fmla="*/ 601 w 601"/>
                  <a:gd name="T135" fmla="*/ 582 h 58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01" h="582">
                    <a:moveTo>
                      <a:pt x="101" y="191"/>
                    </a:moveTo>
                    <a:lnTo>
                      <a:pt x="111" y="185"/>
                    </a:lnTo>
                    <a:lnTo>
                      <a:pt x="122" y="178"/>
                    </a:lnTo>
                    <a:lnTo>
                      <a:pt x="132" y="171"/>
                    </a:lnTo>
                    <a:lnTo>
                      <a:pt x="144" y="165"/>
                    </a:lnTo>
                    <a:lnTo>
                      <a:pt x="152" y="158"/>
                    </a:lnTo>
                    <a:lnTo>
                      <a:pt x="160" y="153"/>
                    </a:lnTo>
                    <a:lnTo>
                      <a:pt x="167" y="147"/>
                    </a:lnTo>
                    <a:lnTo>
                      <a:pt x="175" y="140"/>
                    </a:lnTo>
                    <a:lnTo>
                      <a:pt x="182" y="133"/>
                    </a:lnTo>
                    <a:lnTo>
                      <a:pt x="189" y="127"/>
                    </a:lnTo>
                    <a:lnTo>
                      <a:pt x="197" y="120"/>
                    </a:lnTo>
                    <a:lnTo>
                      <a:pt x="205" y="115"/>
                    </a:lnTo>
                    <a:lnTo>
                      <a:pt x="217" y="109"/>
                    </a:lnTo>
                    <a:lnTo>
                      <a:pt x="227" y="100"/>
                    </a:lnTo>
                    <a:lnTo>
                      <a:pt x="236" y="94"/>
                    </a:lnTo>
                    <a:lnTo>
                      <a:pt x="246" y="86"/>
                    </a:lnTo>
                    <a:lnTo>
                      <a:pt x="256" y="77"/>
                    </a:lnTo>
                    <a:lnTo>
                      <a:pt x="264" y="67"/>
                    </a:lnTo>
                    <a:lnTo>
                      <a:pt x="274" y="59"/>
                    </a:lnTo>
                    <a:lnTo>
                      <a:pt x="283" y="51"/>
                    </a:lnTo>
                    <a:lnTo>
                      <a:pt x="289" y="44"/>
                    </a:lnTo>
                    <a:lnTo>
                      <a:pt x="296" y="39"/>
                    </a:lnTo>
                    <a:lnTo>
                      <a:pt x="302" y="34"/>
                    </a:lnTo>
                    <a:lnTo>
                      <a:pt x="309" y="28"/>
                    </a:lnTo>
                    <a:lnTo>
                      <a:pt x="317" y="23"/>
                    </a:lnTo>
                    <a:lnTo>
                      <a:pt x="324" y="18"/>
                    </a:lnTo>
                    <a:lnTo>
                      <a:pt x="331" y="13"/>
                    </a:lnTo>
                    <a:lnTo>
                      <a:pt x="337" y="6"/>
                    </a:lnTo>
                    <a:lnTo>
                      <a:pt x="342" y="5"/>
                    </a:lnTo>
                    <a:lnTo>
                      <a:pt x="345" y="3"/>
                    </a:lnTo>
                    <a:lnTo>
                      <a:pt x="349" y="0"/>
                    </a:lnTo>
                    <a:lnTo>
                      <a:pt x="354" y="0"/>
                    </a:lnTo>
                    <a:lnTo>
                      <a:pt x="360" y="10"/>
                    </a:lnTo>
                    <a:lnTo>
                      <a:pt x="368" y="18"/>
                    </a:lnTo>
                    <a:lnTo>
                      <a:pt x="377" y="25"/>
                    </a:lnTo>
                    <a:lnTo>
                      <a:pt x="387" y="31"/>
                    </a:lnTo>
                    <a:lnTo>
                      <a:pt x="397" y="36"/>
                    </a:lnTo>
                    <a:lnTo>
                      <a:pt x="405" y="43"/>
                    </a:lnTo>
                    <a:lnTo>
                      <a:pt x="415" y="51"/>
                    </a:lnTo>
                    <a:lnTo>
                      <a:pt x="423" y="59"/>
                    </a:lnTo>
                    <a:lnTo>
                      <a:pt x="433" y="67"/>
                    </a:lnTo>
                    <a:lnTo>
                      <a:pt x="443" y="76"/>
                    </a:lnTo>
                    <a:lnTo>
                      <a:pt x="453" y="84"/>
                    </a:lnTo>
                    <a:lnTo>
                      <a:pt x="463" y="92"/>
                    </a:lnTo>
                    <a:lnTo>
                      <a:pt x="471" y="102"/>
                    </a:lnTo>
                    <a:lnTo>
                      <a:pt x="479" y="110"/>
                    </a:lnTo>
                    <a:lnTo>
                      <a:pt x="487" y="122"/>
                    </a:lnTo>
                    <a:lnTo>
                      <a:pt x="496" y="132"/>
                    </a:lnTo>
                    <a:lnTo>
                      <a:pt x="507" y="145"/>
                    </a:lnTo>
                    <a:lnTo>
                      <a:pt x="520" y="156"/>
                    </a:lnTo>
                    <a:lnTo>
                      <a:pt x="535" y="166"/>
                    </a:lnTo>
                    <a:lnTo>
                      <a:pt x="550" y="178"/>
                    </a:lnTo>
                    <a:lnTo>
                      <a:pt x="565" y="189"/>
                    </a:lnTo>
                    <a:lnTo>
                      <a:pt x="578" y="201"/>
                    </a:lnTo>
                    <a:lnTo>
                      <a:pt x="591" y="214"/>
                    </a:lnTo>
                    <a:lnTo>
                      <a:pt x="601" y="229"/>
                    </a:lnTo>
                    <a:lnTo>
                      <a:pt x="601" y="237"/>
                    </a:lnTo>
                    <a:lnTo>
                      <a:pt x="590" y="247"/>
                    </a:lnTo>
                    <a:lnTo>
                      <a:pt x="578" y="259"/>
                    </a:lnTo>
                    <a:lnTo>
                      <a:pt x="565" y="269"/>
                    </a:lnTo>
                    <a:lnTo>
                      <a:pt x="553" y="280"/>
                    </a:lnTo>
                    <a:lnTo>
                      <a:pt x="540" y="290"/>
                    </a:lnTo>
                    <a:lnTo>
                      <a:pt x="529" y="302"/>
                    </a:lnTo>
                    <a:lnTo>
                      <a:pt x="515" y="312"/>
                    </a:lnTo>
                    <a:lnTo>
                      <a:pt x="504" y="323"/>
                    </a:lnTo>
                    <a:lnTo>
                      <a:pt x="494" y="338"/>
                    </a:lnTo>
                    <a:lnTo>
                      <a:pt x="484" y="351"/>
                    </a:lnTo>
                    <a:lnTo>
                      <a:pt x="472" y="366"/>
                    </a:lnTo>
                    <a:lnTo>
                      <a:pt x="459" y="379"/>
                    </a:lnTo>
                    <a:lnTo>
                      <a:pt x="444" y="392"/>
                    </a:lnTo>
                    <a:lnTo>
                      <a:pt x="431" y="406"/>
                    </a:lnTo>
                    <a:lnTo>
                      <a:pt x="418" y="419"/>
                    </a:lnTo>
                    <a:lnTo>
                      <a:pt x="405" y="430"/>
                    </a:lnTo>
                    <a:lnTo>
                      <a:pt x="390" y="444"/>
                    </a:lnTo>
                    <a:lnTo>
                      <a:pt x="375" y="455"/>
                    </a:lnTo>
                    <a:lnTo>
                      <a:pt x="360" y="467"/>
                    </a:lnTo>
                    <a:lnTo>
                      <a:pt x="344" y="477"/>
                    </a:lnTo>
                    <a:lnTo>
                      <a:pt x="332" y="486"/>
                    </a:lnTo>
                    <a:lnTo>
                      <a:pt x="319" y="495"/>
                    </a:lnTo>
                    <a:lnTo>
                      <a:pt x="306" y="503"/>
                    </a:lnTo>
                    <a:lnTo>
                      <a:pt x="293" y="511"/>
                    </a:lnTo>
                    <a:lnTo>
                      <a:pt x="279" y="519"/>
                    </a:lnTo>
                    <a:lnTo>
                      <a:pt x="268" y="528"/>
                    </a:lnTo>
                    <a:lnTo>
                      <a:pt x="256" y="539"/>
                    </a:lnTo>
                    <a:lnTo>
                      <a:pt x="248" y="551"/>
                    </a:lnTo>
                    <a:lnTo>
                      <a:pt x="243" y="556"/>
                    </a:lnTo>
                    <a:lnTo>
                      <a:pt x="236" y="561"/>
                    </a:lnTo>
                    <a:lnTo>
                      <a:pt x="231" y="567"/>
                    </a:lnTo>
                    <a:lnTo>
                      <a:pt x="225" y="572"/>
                    </a:lnTo>
                    <a:lnTo>
                      <a:pt x="220" y="577"/>
                    </a:lnTo>
                    <a:lnTo>
                      <a:pt x="212" y="580"/>
                    </a:lnTo>
                    <a:lnTo>
                      <a:pt x="205" y="582"/>
                    </a:lnTo>
                    <a:lnTo>
                      <a:pt x="197" y="582"/>
                    </a:lnTo>
                    <a:lnTo>
                      <a:pt x="190" y="577"/>
                    </a:lnTo>
                    <a:lnTo>
                      <a:pt x="182" y="572"/>
                    </a:lnTo>
                    <a:lnTo>
                      <a:pt x="175" y="567"/>
                    </a:lnTo>
                    <a:lnTo>
                      <a:pt x="167" y="562"/>
                    </a:lnTo>
                    <a:lnTo>
                      <a:pt x="162" y="561"/>
                    </a:lnTo>
                    <a:lnTo>
                      <a:pt x="157" y="557"/>
                    </a:lnTo>
                    <a:lnTo>
                      <a:pt x="151" y="554"/>
                    </a:lnTo>
                    <a:lnTo>
                      <a:pt x="146" y="551"/>
                    </a:lnTo>
                    <a:lnTo>
                      <a:pt x="137" y="544"/>
                    </a:lnTo>
                    <a:lnTo>
                      <a:pt x="131" y="539"/>
                    </a:lnTo>
                    <a:lnTo>
                      <a:pt x="122" y="533"/>
                    </a:lnTo>
                    <a:lnTo>
                      <a:pt x="116" y="526"/>
                    </a:lnTo>
                    <a:lnTo>
                      <a:pt x="108" y="519"/>
                    </a:lnTo>
                    <a:lnTo>
                      <a:pt x="99" y="514"/>
                    </a:lnTo>
                    <a:lnTo>
                      <a:pt x="91" y="510"/>
                    </a:lnTo>
                    <a:lnTo>
                      <a:pt x="81" y="506"/>
                    </a:lnTo>
                    <a:lnTo>
                      <a:pt x="78" y="498"/>
                    </a:lnTo>
                    <a:lnTo>
                      <a:pt x="73" y="490"/>
                    </a:lnTo>
                    <a:lnTo>
                      <a:pt x="70" y="481"/>
                    </a:lnTo>
                    <a:lnTo>
                      <a:pt x="68" y="472"/>
                    </a:lnTo>
                    <a:lnTo>
                      <a:pt x="58" y="457"/>
                    </a:lnTo>
                    <a:lnTo>
                      <a:pt x="50" y="440"/>
                    </a:lnTo>
                    <a:lnTo>
                      <a:pt x="43" y="425"/>
                    </a:lnTo>
                    <a:lnTo>
                      <a:pt x="37" y="409"/>
                    </a:lnTo>
                    <a:lnTo>
                      <a:pt x="32" y="392"/>
                    </a:lnTo>
                    <a:lnTo>
                      <a:pt x="27" y="376"/>
                    </a:lnTo>
                    <a:lnTo>
                      <a:pt x="22" y="359"/>
                    </a:lnTo>
                    <a:lnTo>
                      <a:pt x="18" y="341"/>
                    </a:lnTo>
                    <a:lnTo>
                      <a:pt x="14" y="326"/>
                    </a:lnTo>
                    <a:lnTo>
                      <a:pt x="10" y="308"/>
                    </a:lnTo>
                    <a:lnTo>
                      <a:pt x="9" y="290"/>
                    </a:lnTo>
                    <a:lnTo>
                      <a:pt x="0" y="275"/>
                    </a:lnTo>
                    <a:lnTo>
                      <a:pt x="12" y="264"/>
                    </a:lnTo>
                    <a:lnTo>
                      <a:pt x="25" y="252"/>
                    </a:lnTo>
                    <a:lnTo>
                      <a:pt x="37" y="242"/>
                    </a:lnTo>
                    <a:lnTo>
                      <a:pt x="51" y="232"/>
                    </a:lnTo>
                    <a:lnTo>
                      <a:pt x="65" y="222"/>
                    </a:lnTo>
                    <a:lnTo>
                      <a:pt x="76" y="213"/>
                    </a:lnTo>
                    <a:lnTo>
                      <a:pt x="89" y="203"/>
                    </a:lnTo>
                    <a:lnTo>
                      <a:pt x="101" y="191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Freeform 54"/>
              <p:cNvSpPr>
                <a:spLocks/>
              </p:cNvSpPr>
              <p:nvPr/>
            </p:nvSpPr>
            <p:spPr bwMode="auto">
              <a:xfrm>
                <a:off x="1461" y="2917"/>
                <a:ext cx="197" cy="101"/>
              </a:xfrm>
              <a:custGeom>
                <a:avLst/>
                <a:gdLst>
                  <a:gd name="T0" fmla="*/ 10 w 395"/>
                  <a:gd name="T1" fmla="*/ 8 h 201"/>
                  <a:gd name="T2" fmla="*/ 7 w 395"/>
                  <a:gd name="T3" fmla="*/ 4 h 201"/>
                  <a:gd name="T4" fmla="*/ 5 w 395"/>
                  <a:gd name="T5" fmla="*/ 2 h 201"/>
                  <a:gd name="T6" fmla="*/ 5 w 395"/>
                  <a:gd name="T7" fmla="*/ 2 h 201"/>
                  <a:gd name="T8" fmla="*/ 7 w 395"/>
                  <a:gd name="T9" fmla="*/ 1 h 201"/>
                  <a:gd name="T10" fmla="*/ 12 w 395"/>
                  <a:gd name="T11" fmla="*/ 1 h 201"/>
                  <a:gd name="T12" fmla="*/ 19 w 395"/>
                  <a:gd name="T13" fmla="*/ 3 h 201"/>
                  <a:gd name="T14" fmla="*/ 27 w 395"/>
                  <a:gd name="T15" fmla="*/ 6 h 201"/>
                  <a:gd name="T16" fmla="*/ 35 w 395"/>
                  <a:gd name="T17" fmla="*/ 9 h 201"/>
                  <a:gd name="T18" fmla="*/ 43 w 395"/>
                  <a:gd name="T19" fmla="*/ 11 h 201"/>
                  <a:gd name="T20" fmla="*/ 51 w 395"/>
                  <a:gd name="T21" fmla="*/ 14 h 201"/>
                  <a:gd name="T22" fmla="*/ 60 w 395"/>
                  <a:gd name="T23" fmla="*/ 18 h 201"/>
                  <a:gd name="T24" fmla="*/ 69 w 395"/>
                  <a:gd name="T25" fmla="*/ 21 h 201"/>
                  <a:gd name="T26" fmla="*/ 77 w 395"/>
                  <a:gd name="T27" fmla="*/ 24 h 201"/>
                  <a:gd name="T28" fmla="*/ 84 w 395"/>
                  <a:gd name="T29" fmla="*/ 25 h 201"/>
                  <a:gd name="T30" fmla="*/ 88 w 395"/>
                  <a:gd name="T31" fmla="*/ 26 h 201"/>
                  <a:gd name="T32" fmla="*/ 92 w 395"/>
                  <a:gd name="T33" fmla="*/ 28 h 201"/>
                  <a:gd name="T34" fmla="*/ 96 w 395"/>
                  <a:gd name="T35" fmla="*/ 29 h 201"/>
                  <a:gd name="T36" fmla="*/ 97 w 395"/>
                  <a:gd name="T37" fmla="*/ 32 h 201"/>
                  <a:gd name="T38" fmla="*/ 96 w 395"/>
                  <a:gd name="T39" fmla="*/ 36 h 201"/>
                  <a:gd name="T40" fmla="*/ 94 w 395"/>
                  <a:gd name="T41" fmla="*/ 41 h 201"/>
                  <a:gd name="T42" fmla="*/ 92 w 395"/>
                  <a:gd name="T43" fmla="*/ 47 h 201"/>
                  <a:gd name="T44" fmla="*/ 89 w 395"/>
                  <a:gd name="T45" fmla="*/ 50 h 201"/>
                  <a:gd name="T46" fmla="*/ 83 w 395"/>
                  <a:gd name="T47" fmla="*/ 49 h 201"/>
                  <a:gd name="T48" fmla="*/ 78 w 395"/>
                  <a:gd name="T49" fmla="*/ 47 h 201"/>
                  <a:gd name="T50" fmla="*/ 73 w 395"/>
                  <a:gd name="T51" fmla="*/ 46 h 201"/>
                  <a:gd name="T52" fmla="*/ 70 w 395"/>
                  <a:gd name="T53" fmla="*/ 44 h 201"/>
                  <a:gd name="T54" fmla="*/ 68 w 395"/>
                  <a:gd name="T55" fmla="*/ 44 h 201"/>
                  <a:gd name="T56" fmla="*/ 67 w 395"/>
                  <a:gd name="T57" fmla="*/ 43 h 201"/>
                  <a:gd name="T58" fmla="*/ 65 w 395"/>
                  <a:gd name="T59" fmla="*/ 43 h 201"/>
                  <a:gd name="T60" fmla="*/ 63 w 395"/>
                  <a:gd name="T61" fmla="*/ 42 h 201"/>
                  <a:gd name="T62" fmla="*/ 59 w 395"/>
                  <a:gd name="T63" fmla="*/ 40 h 201"/>
                  <a:gd name="T64" fmla="*/ 54 w 395"/>
                  <a:gd name="T65" fmla="*/ 39 h 201"/>
                  <a:gd name="T66" fmla="*/ 50 w 395"/>
                  <a:gd name="T67" fmla="*/ 37 h 201"/>
                  <a:gd name="T68" fmla="*/ 46 w 395"/>
                  <a:gd name="T69" fmla="*/ 36 h 201"/>
                  <a:gd name="T70" fmla="*/ 42 w 395"/>
                  <a:gd name="T71" fmla="*/ 35 h 201"/>
                  <a:gd name="T72" fmla="*/ 38 w 395"/>
                  <a:gd name="T73" fmla="*/ 33 h 201"/>
                  <a:gd name="T74" fmla="*/ 34 w 395"/>
                  <a:gd name="T75" fmla="*/ 32 h 201"/>
                  <a:gd name="T76" fmla="*/ 31 w 395"/>
                  <a:gd name="T77" fmla="*/ 31 h 201"/>
                  <a:gd name="T78" fmla="*/ 30 w 395"/>
                  <a:gd name="T79" fmla="*/ 31 h 201"/>
                  <a:gd name="T80" fmla="*/ 25 w 395"/>
                  <a:gd name="T81" fmla="*/ 30 h 201"/>
                  <a:gd name="T82" fmla="*/ 18 w 395"/>
                  <a:gd name="T83" fmla="*/ 27 h 201"/>
                  <a:gd name="T84" fmla="*/ 10 w 395"/>
                  <a:gd name="T85" fmla="*/ 24 h 201"/>
                  <a:gd name="T86" fmla="*/ 3 w 395"/>
                  <a:gd name="T87" fmla="*/ 21 h 201"/>
                  <a:gd name="T88" fmla="*/ 0 w 395"/>
                  <a:gd name="T89" fmla="*/ 19 h 201"/>
                  <a:gd name="T90" fmla="*/ 1 w 395"/>
                  <a:gd name="T91" fmla="*/ 18 h 201"/>
                  <a:gd name="T92" fmla="*/ 4 w 395"/>
                  <a:gd name="T93" fmla="*/ 16 h 201"/>
                  <a:gd name="T94" fmla="*/ 9 w 395"/>
                  <a:gd name="T95" fmla="*/ 13 h 20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95"/>
                  <a:gd name="T145" fmla="*/ 0 h 201"/>
                  <a:gd name="T146" fmla="*/ 395 w 395"/>
                  <a:gd name="T147" fmla="*/ 201 h 20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95" h="201">
                    <a:moveTo>
                      <a:pt x="45" y="43"/>
                    </a:moveTo>
                    <a:lnTo>
                      <a:pt x="43" y="31"/>
                    </a:lnTo>
                    <a:lnTo>
                      <a:pt x="40" y="23"/>
                    </a:lnTo>
                    <a:lnTo>
                      <a:pt x="31" y="15"/>
                    </a:lnTo>
                    <a:lnTo>
                      <a:pt x="23" y="10"/>
                    </a:lnTo>
                    <a:lnTo>
                      <a:pt x="23" y="8"/>
                    </a:lnTo>
                    <a:lnTo>
                      <a:pt x="23" y="6"/>
                    </a:lnTo>
                    <a:lnTo>
                      <a:pt x="31" y="1"/>
                    </a:lnTo>
                    <a:lnTo>
                      <a:pt x="41" y="0"/>
                    </a:lnTo>
                    <a:lnTo>
                      <a:pt x="51" y="1"/>
                    </a:lnTo>
                    <a:lnTo>
                      <a:pt x="61" y="5"/>
                    </a:lnTo>
                    <a:lnTo>
                      <a:pt x="78" y="10"/>
                    </a:lnTo>
                    <a:lnTo>
                      <a:pt x="94" y="15"/>
                    </a:lnTo>
                    <a:lnTo>
                      <a:pt x="111" y="21"/>
                    </a:lnTo>
                    <a:lnTo>
                      <a:pt x="126" y="26"/>
                    </a:lnTo>
                    <a:lnTo>
                      <a:pt x="142" y="33"/>
                    </a:lnTo>
                    <a:lnTo>
                      <a:pt x="159" y="39"/>
                    </a:lnTo>
                    <a:lnTo>
                      <a:pt x="173" y="44"/>
                    </a:lnTo>
                    <a:lnTo>
                      <a:pt x="190" y="49"/>
                    </a:lnTo>
                    <a:lnTo>
                      <a:pt x="206" y="56"/>
                    </a:lnTo>
                    <a:lnTo>
                      <a:pt x="225" y="64"/>
                    </a:lnTo>
                    <a:lnTo>
                      <a:pt x="241" y="71"/>
                    </a:lnTo>
                    <a:lnTo>
                      <a:pt x="258" y="77"/>
                    </a:lnTo>
                    <a:lnTo>
                      <a:pt x="276" y="84"/>
                    </a:lnTo>
                    <a:lnTo>
                      <a:pt x="292" y="89"/>
                    </a:lnTo>
                    <a:lnTo>
                      <a:pt x="310" y="94"/>
                    </a:lnTo>
                    <a:lnTo>
                      <a:pt x="329" y="97"/>
                    </a:lnTo>
                    <a:lnTo>
                      <a:pt x="337" y="99"/>
                    </a:lnTo>
                    <a:lnTo>
                      <a:pt x="345" y="102"/>
                    </a:lnTo>
                    <a:lnTo>
                      <a:pt x="353" y="104"/>
                    </a:lnTo>
                    <a:lnTo>
                      <a:pt x="362" y="107"/>
                    </a:lnTo>
                    <a:lnTo>
                      <a:pt x="370" y="109"/>
                    </a:lnTo>
                    <a:lnTo>
                      <a:pt x="378" y="112"/>
                    </a:lnTo>
                    <a:lnTo>
                      <a:pt x="386" y="114"/>
                    </a:lnTo>
                    <a:lnTo>
                      <a:pt x="395" y="117"/>
                    </a:lnTo>
                    <a:lnTo>
                      <a:pt x="391" y="125"/>
                    </a:lnTo>
                    <a:lnTo>
                      <a:pt x="388" y="133"/>
                    </a:lnTo>
                    <a:lnTo>
                      <a:pt x="386" y="143"/>
                    </a:lnTo>
                    <a:lnTo>
                      <a:pt x="383" y="152"/>
                    </a:lnTo>
                    <a:lnTo>
                      <a:pt x="378" y="163"/>
                    </a:lnTo>
                    <a:lnTo>
                      <a:pt x="375" y="176"/>
                    </a:lnTo>
                    <a:lnTo>
                      <a:pt x="370" y="188"/>
                    </a:lnTo>
                    <a:lnTo>
                      <a:pt x="368" y="201"/>
                    </a:lnTo>
                    <a:lnTo>
                      <a:pt x="357" y="199"/>
                    </a:lnTo>
                    <a:lnTo>
                      <a:pt x="347" y="198"/>
                    </a:lnTo>
                    <a:lnTo>
                      <a:pt x="335" y="194"/>
                    </a:lnTo>
                    <a:lnTo>
                      <a:pt x="325" y="191"/>
                    </a:lnTo>
                    <a:lnTo>
                      <a:pt x="314" y="188"/>
                    </a:lnTo>
                    <a:lnTo>
                      <a:pt x="304" y="185"/>
                    </a:lnTo>
                    <a:lnTo>
                      <a:pt x="294" y="181"/>
                    </a:lnTo>
                    <a:lnTo>
                      <a:pt x="284" y="178"/>
                    </a:lnTo>
                    <a:lnTo>
                      <a:pt x="281" y="176"/>
                    </a:lnTo>
                    <a:lnTo>
                      <a:pt x="277" y="175"/>
                    </a:lnTo>
                    <a:lnTo>
                      <a:pt x="274" y="173"/>
                    </a:lnTo>
                    <a:lnTo>
                      <a:pt x="271" y="173"/>
                    </a:lnTo>
                    <a:lnTo>
                      <a:pt x="269" y="171"/>
                    </a:lnTo>
                    <a:lnTo>
                      <a:pt x="266" y="170"/>
                    </a:lnTo>
                    <a:lnTo>
                      <a:pt x="263" y="170"/>
                    </a:lnTo>
                    <a:lnTo>
                      <a:pt x="261" y="170"/>
                    </a:lnTo>
                    <a:lnTo>
                      <a:pt x="253" y="166"/>
                    </a:lnTo>
                    <a:lnTo>
                      <a:pt x="244" y="163"/>
                    </a:lnTo>
                    <a:lnTo>
                      <a:pt x="236" y="160"/>
                    </a:lnTo>
                    <a:lnTo>
                      <a:pt x="228" y="157"/>
                    </a:lnTo>
                    <a:lnTo>
                      <a:pt x="218" y="155"/>
                    </a:lnTo>
                    <a:lnTo>
                      <a:pt x="210" y="152"/>
                    </a:lnTo>
                    <a:lnTo>
                      <a:pt x="202" y="148"/>
                    </a:lnTo>
                    <a:lnTo>
                      <a:pt x="193" y="145"/>
                    </a:lnTo>
                    <a:lnTo>
                      <a:pt x="185" y="142"/>
                    </a:lnTo>
                    <a:lnTo>
                      <a:pt x="177" y="140"/>
                    </a:lnTo>
                    <a:lnTo>
                      <a:pt x="169" y="137"/>
                    </a:lnTo>
                    <a:lnTo>
                      <a:pt x="162" y="135"/>
                    </a:lnTo>
                    <a:lnTo>
                      <a:pt x="154" y="132"/>
                    </a:lnTo>
                    <a:lnTo>
                      <a:pt x="145" y="130"/>
                    </a:lnTo>
                    <a:lnTo>
                      <a:pt x="137" y="127"/>
                    </a:lnTo>
                    <a:lnTo>
                      <a:pt x="129" y="125"/>
                    </a:lnTo>
                    <a:lnTo>
                      <a:pt x="126" y="124"/>
                    </a:lnTo>
                    <a:lnTo>
                      <a:pt x="124" y="124"/>
                    </a:lnTo>
                    <a:lnTo>
                      <a:pt x="121" y="122"/>
                    </a:lnTo>
                    <a:lnTo>
                      <a:pt x="117" y="122"/>
                    </a:lnTo>
                    <a:lnTo>
                      <a:pt x="102" y="117"/>
                    </a:lnTo>
                    <a:lnTo>
                      <a:pt x="88" y="112"/>
                    </a:lnTo>
                    <a:lnTo>
                      <a:pt x="73" y="105"/>
                    </a:lnTo>
                    <a:lnTo>
                      <a:pt x="58" y="100"/>
                    </a:lnTo>
                    <a:lnTo>
                      <a:pt x="43" y="96"/>
                    </a:lnTo>
                    <a:lnTo>
                      <a:pt x="30" y="89"/>
                    </a:lnTo>
                    <a:lnTo>
                      <a:pt x="15" y="82"/>
                    </a:lnTo>
                    <a:lnTo>
                      <a:pt x="2" y="76"/>
                    </a:lnTo>
                    <a:lnTo>
                      <a:pt x="0" y="74"/>
                    </a:lnTo>
                    <a:lnTo>
                      <a:pt x="2" y="72"/>
                    </a:lnTo>
                    <a:lnTo>
                      <a:pt x="5" y="71"/>
                    </a:lnTo>
                    <a:lnTo>
                      <a:pt x="7" y="69"/>
                    </a:lnTo>
                    <a:lnTo>
                      <a:pt x="17" y="64"/>
                    </a:lnTo>
                    <a:lnTo>
                      <a:pt x="27" y="58"/>
                    </a:lnTo>
                    <a:lnTo>
                      <a:pt x="36" y="51"/>
                    </a:lnTo>
                    <a:lnTo>
                      <a:pt x="45" y="43"/>
                    </a:lnTo>
                    <a:close/>
                  </a:path>
                </a:pathLst>
              </a:custGeom>
              <a:solidFill>
                <a:srgbClr val="FF4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Freeform 55"/>
              <p:cNvSpPr>
                <a:spLocks/>
              </p:cNvSpPr>
              <p:nvPr/>
            </p:nvSpPr>
            <p:spPr bwMode="auto">
              <a:xfrm>
                <a:off x="1475" y="1939"/>
                <a:ext cx="255" cy="335"/>
              </a:xfrm>
              <a:custGeom>
                <a:avLst/>
                <a:gdLst>
                  <a:gd name="T0" fmla="*/ 25 w 510"/>
                  <a:gd name="T1" fmla="*/ 21 h 670"/>
                  <a:gd name="T2" fmla="*/ 35 w 510"/>
                  <a:gd name="T3" fmla="*/ 7 h 670"/>
                  <a:gd name="T4" fmla="*/ 39 w 510"/>
                  <a:gd name="T5" fmla="*/ 1 h 670"/>
                  <a:gd name="T6" fmla="*/ 52 w 510"/>
                  <a:gd name="T7" fmla="*/ 7 h 670"/>
                  <a:gd name="T8" fmla="*/ 65 w 510"/>
                  <a:gd name="T9" fmla="*/ 17 h 670"/>
                  <a:gd name="T10" fmla="*/ 76 w 510"/>
                  <a:gd name="T11" fmla="*/ 23 h 670"/>
                  <a:gd name="T12" fmla="*/ 86 w 510"/>
                  <a:gd name="T13" fmla="*/ 26 h 670"/>
                  <a:gd name="T14" fmla="*/ 94 w 510"/>
                  <a:gd name="T15" fmla="*/ 29 h 670"/>
                  <a:gd name="T16" fmla="*/ 100 w 510"/>
                  <a:gd name="T17" fmla="*/ 33 h 670"/>
                  <a:gd name="T18" fmla="*/ 110 w 510"/>
                  <a:gd name="T19" fmla="*/ 41 h 670"/>
                  <a:gd name="T20" fmla="*/ 118 w 510"/>
                  <a:gd name="T21" fmla="*/ 47 h 670"/>
                  <a:gd name="T22" fmla="*/ 126 w 510"/>
                  <a:gd name="T23" fmla="*/ 52 h 670"/>
                  <a:gd name="T24" fmla="*/ 126 w 510"/>
                  <a:gd name="T25" fmla="*/ 57 h 670"/>
                  <a:gd name="T26" fmla="*/ 118 w 510"/>
                  <a:gd name="T27" fmla="*/ 76 h 670"/>
                  <a:gd name="T28" fmla="*/ 111 w 510"/>
                  <a:gd name="T29" fmla="*/ 87 h 670"/>
                  <a:gd name="T30" fmla="*/ 104 w 510"/>
                  <a:gd name="T31" fmla="*/ 100 h 670"/>
                  <a:gd name="T32" fmla="*/ 102 w 510"/>
                  <a:gd name="T33" fmla="*/ 107 h 670"/>
                  <a:gd name="T34" fmla="*/ 96 w 510"/>
                  <a:gd name="T35" fmla="*/ 117 h 670"/>
                  <a:gd name="T36" fmla="*/ 87 w 510"/>
                  <a:gd name="T37" fmla="*/ 128 h 670"/>
                  <a:gd name="T38" fmla="*/ 76 w 510"/>
                  <a:gd name="T39" fmla="*/ 142 h 670"/>
                  <a:gd name="T40" fmla="*/ 72 w 510"/>
                  <a:gd name="T41" fmla="*/ 149 h 670"/>
                  <a:gd name="T42" fmla="*/ 68 w 510"/>
                  <a:gd name="T43" fmla="*/ 155 h 670"/>
                  <a:gd name="T44" fmla="*/ 64 w 510"/>
                  <a:gd name="T45" fmla="*/ 155 h 670"/>
                  <a:gd name="T46" fmla="*/ 59 w 510"/>
                  <a:gd name="T47" fmla="*/ 159 h 670"/>
                  <a:gd name="T48" fmla="*/ 51 w 510"/>
                  <a:gd name="T49" fmla="*/ 166 h 670"/>
                  <a:gd name="T50" fmla="*/ 49 w 510"/>
                  <a:gd name="T51" fmla="*/ 151 h 670"/>
                  <a:gd name="T52" fmla="*/ 47 w 510"/>
                  <a:gd name="T53" fmla="*/ 123 h 670"/>
                  <a:gd name="T54" fmla="*/ 50 w 510"/>
                  <a:gd name="T55" fmla="*/ 114 h 670"/>
                  <a:gd name="T56" fmla="*/ 56 w 510"/>
                  <a:gd name="T57" fmla="*/ 111 h 670"/>
                  <a:gd name="T58" fmla="*/ 63 w 510"/>
                  <a:gd name="T59" fmla="*/ 108 h 670"/>
                  <a:gd name="T60" fmla="*/ 70 w 510"/>
                  <a:gd name="T61" fmla="*/ 104 h 670"/>
                  <a:gd name="T62" fmla="*/ 78 w 510"/>
                  <a:gd name="T63" fmla="*/ 84 h 670"/>
                  <a:gd name="T64" fmla="*/ 69 w 510"/>
                  <a:gd name="T65" fmla="*/ 62 h 670"/>
                  <a:gd name="T66" fmla="*/ 60 w 510"/>
                  <a:gd name="T67" fmla="*/ 57 h 670"/>
                  <a:gd name="T68" fmla="*/ 57 w 510"/>
                  <a:gd name="T69" fmla="*/ 51 h 670"/>
                  <a:gd name="T70" fmla="*/ 63 w 510"/>
                  <a:gd name="T71" fmla="*/ 47 h 670"/>
                  <a:gd name="T72" fmla="*/ 69 w 510"/>
                  <a:gd name="T73" fmla="*/ 52 h 670"/>
                  <a:gd name="T74" fmla="*/ 79 w 510"/>
                  <a:gd name="T75" fmla="*/ 58 h 670"/>
                  <a:gd name="T76" fmla="*/ 87 w 510"/>
                  <a:gd name="T77" fmla="*/ 64 h 670"/>
                  <a:gd name="T78" fmla="*/ 92 w 510"/>
                  <a:gd name="T79" fmla="*/ 66 h 670"/>
                  <a:gd name="T80" fmla="*/ 97 w 510"/>
                  <a:gd name="T81" fmla="*/ 58 h 670"/>
                  <a:gd name="T82" fmla="*/ 99 w 510"/>
                  <a:gd name="T83" fmla="*/ 49 h 670"/>
                  <a:gd name="T84" fmla="*/ 85 w 510"/>
                  <a:gd name="T85" fmla="*/ 44 h 670"/>
                  <a:gd name="T86" fmla="*/ 71 w 510"/>
                  <a:gd name="T87" fmla="*/ 35 h 670"/>
                  <a:gd name="T88" fmla="*/ 58 w 510"/>
                  <a:gd name="T89" fmla="*/ 28 h 670"/>
                  <a:gd name="T90" fmla="*/ 49 w 510"/>
                  <a:gd name="T91" fmla="*/ 33 h 670"/>
                  <a:gd name="T92" fmla="*/ 43 w 510"/>
                  <a:gd name="T93" fmla="*/ 41 h 670"/>
                  <a:gd name="T94" fmla="*/ 37 w 510"/>
                  <a:gd name="T95" fmla="*/ 48 h 670"/>
                  <a:gd name="T96" fmla="*/ 32 w 510"/>
                  <a:gd name="T97" fmla="*/ 54 h 670"/>
                  <a:gd name="T98" fmla="*/ 23 w 510"/>
                  <a:gd name="T99" fmla="*/ 54 h 670"/>
                  <a:gd name="T100" fmla="*/ 8 w 510"/>
                  <a:gd name="T101" fmla="*/ 52 h 670"/>
                  <a:gd name="T102" fmla="*/ 4 w 510"/>
                  <a:gd name="T103" fmla="*/ 46 h 670"/>
                  <a:gd name="T104" fmla="*/ 11 w 510"/>
                  <a:gd name="T105" fmla="*/ 35 h 6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10"/>
                  <a:gd name="T160" fmla="*/ 0 h 670"/>
                  <a:gd name="T161" fmla="*/ 510 w 510"/>
                  <a:gd name="T162" fmla="*/ 670 h 67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10" h="670">
                    <a:moveTo>
                      <a:pt x="63" y="119"/>
                    </a:moveTo>
                    <a:lnTo>
                      <a:pt x="74" y="108"/>
                    </a:lnTo>
                    <a:lnTo>
                      <a:pt x="86" y="96"/>
                    </a:lnTo>
                    <a:lnTo>
                      <a:pt x="98" y="84"/>
                    </a:lnTo>
                    <a:lnTo>
                      <a:pt x="109" y="71"/>
                    </a:lnTo>
                    <a:lnTo>
                      <a:pt x="119" y="58"/>
                    </a:lnTo>
                    <a:lnTo>
                      <a:pt x="129" y="43"/>
                    </a:lnTo>
                    <a:lnTo>
                      <a:pt x="137" y="28"/>
                    </a:lnTo>
                    <a:lnTo>
                      <a:pt x="145" y="14"/>
                    </a:lnTo>
                    <a:lnTo>
                      <a:pt x="149" y="10"/>
                    </a:lnTo>
                    <a:lnTo>
                      <a:pt x="152" y="5"/>
                    </a:lnTo>
                    <a:lnTo>
                      <a:pt x="155" y="2"/>
                    </a:lnTo>
                    <a:lnTo>
                      <a:pt x="160" y="0"/>
                    </a:lnTo>
                    <a:lnTo>
                      <a:pt x="177" y="7"/>
                    </a:lnTo>
                    <a:lnTo>
                      <a:pt x="192" y="17"/>
                    </a:lnTo>
                    <a:lnTo>
                      <a:pt x="207" y="27"/>
                    </a:lnTo>
                    <a:lnTo>
                      <a:pt x="220" y="37"/>
                    </a:lnTo>
                    <a:lnTo>
                      <a:pt x="233" y="46"/>
                    </a:lnTo>
                    <a:lnTo>
                      <a:pt x="246" y="58"/>
                    </a:lnTo>
                    <a:lnTo>
                      <a:pt x="259" y="68"/>
                    </a:lnTo>
                    <a:lnTo>
                      <a:pt x="274" y="76"/>
                    </a:lnTo>
                    <a:lnTo>
                      <a:pt x="282" y="83"/>
                    </a:lnTo>
                    <a:lnTo>
                      <a:pt x="291" y="88"/>
                    </a:lnTo>
                    <a:lnTo>
                      <a:pt x="301" y="93"/>
                    </a:lnTo>
                    <a:lnTo>
                      <a:pt x="312" y="96"/>
                    </a:lnTo>
                    <a:lnTo>
                      <a:pt x="322" y="98"/>
                    </a:lnTo>
                    <a:lnTo>
                      <a:pt x="332" y="101"/>
                    </a:lnTo>
                    <a:lnTo>
                      <a:pt x="344" y="104"/>
                    </a:lnTo>
                    <a:lnTo>
                      <a:pt x="353" y="108"/>
                    </a:lnTo>
                    <a:lnTo>
                      <a:pt x="360" y="109"/>
                    </a:lnTo>
                    <a:lnTo>
                      <a:pt x="367" y="112"/>
                    </a:lnTo>
                    <a:lnTo>
                      <a:pt x="373" y="116"/>
                    </a:lnTo>
                    <a:lnTo>
                      <a:pt x="380" y="117"/>
                    </a:lnTo>
                    <a:lnTo>
                      <a:pt x="386" y="122"/>
                    </a:lnTo>
                    <a:lnTo>
                      <a:pt x="393" y="126"/>
                    </a:lnTo>
                    <a:lnTo>
                      <a:pt x="400" y="129"/>
                    </a:lnTo>
                    <a:lnTo>
                      <a:pt x="406" y="134"/>
                    </a:lnTo>
                    <a:lnTo>
                      <a:pt x="418" y="142"/>
                    </a:lnTo>
                    <a:lnTo>
                      <a:pt x="428" y="152"/>
                    </a:lnTo>
                    <a:lnTo>
                      <a:pt x="439" y="162"/>
                    </a:lnTo>
                    <a:lnTo>
                      <a:pt x="451" y="170"/>
                    </a:lnTo>
                    <a:lnTo>
                      <a:pt x="457" y="177"/>
                    </a:lnTo>
                    <a:lnTo>
                      <a:pt x="464" y="183"/>
                    </a:lnTo>
                    <a:lnTo>
                      <a:pt x="472" y="188"/>
                    </a:lnTo>
                    <a:lnTo>
                      <a:pt x="481" y="193"/>
                    </a:lnTo>
                    <a:lnTo>
                      <a:pt x="489" y="198"/>
                    </a:lnTo>
                    <a:lnTo>
                      <a:pt x="495" y="202"/>
                    </a:lnTo>
                    <a:lnTo>
                      <a:pt x="504" y="208"/>
                    </a:lnTo>
                    <a:lnTo>
                      <a:pt x="510" y="213"/>
                    </a:lnTo>
                    <a:lnTo>
                      <a:pt x="510" y="218"/>
                    </a:lnTo>
                    <a:lnTo>
                      <a:pt x="507" y="223"/>
                    </a:lnTo>
                    <a:lnTo>
                      <a:pt x="504" y="228"/>
                    </a:lnTo>
                    <a:lnTo>
                      <a:pt x="500" y="235"/>
                    </a:lnTo>
                    <a:lnTo>
                      <a:pt x="494" y="258"/>
                    </a:lnTo>
                    <a:lnTo>
                      <a:pt x="484" y="279"/>
                    </a:lnTo>
                    <a:lnTo>
                      <a:pt x="471" y="301"/>
                    </a:lnTo>
                    <a:lnTo>
                      <a:pt x="456" y="320"/>
                    </a:lnTo>
                    <a:lnTo>
                      <a:pt x="449" y="329"/>
                    </a:lnTo>
                    <a:lnTo>
                      <a:pt x="446" y="337"/>
                    </a:lnTo>
                    <a:lnTo>
                      <a:pt x="441" y="347"/>
                    </a:lnTo>
                    <a:lnTo>
                      <a:pt x="434" y="355"/>
                    </a:lnTo>
                    <a:lnTo>
                      <a:pt x="428" y="368"/>
                    </a:lnTo>
                    <a:lnTo>
                      <a:pt x="423" y="383"/>
                    </a:lnTo>
                    <a:lnTo>
                      <a:pt x="416" y="398"/>
                    </a:lnTo>
                    <a:lnTo>
                      <a:pt x="410" y="413"/>
                    </a:lnTo>
                    <a:lnTo>
                      <a:pt x="408" y="418"/>
                    </a:lnTo>
                    <a:lnTo>
                      <a:pt x="406" y="421"/>
                    </a:lnTo>
                    <a:lnTo>
                      <a:pt x="405" y="426"/>
                    </a:lnTo>
                    <a:lnTo>
                      <a:pt x="403" y="431"/>
                    </a:lnTo>
                    <a:lnTo>
                      <a:pt x="398" y="444"/>
                    </a:lnTo>
                    <a:lnTo>
                      <a:pt x="391" y="456"/>
                    </a:lnTo>
                    <a:lnTo>
                      <a:pt x="383" y="467"/>
                    </a:lnTo>
                    <a:lnTo>
                      <a:pt x="375" y="479"/>
                    </a:lnTo>
                    <a:lnTo>
                      <a:pt x="365" y="489"/>
                    </a:lnTo>
                    <a:lnTo>
                      <a:pt x="355" y="499"/>
                    </a:lnTo>
                    <a:lnTo>
                      <a:pt x="347" y="510"/>
                    </a:lnTo>
                    <a:lnTo>
                      <a:pt x="340" y="522"/>
                    </a:lnTo>
                    <a:lnTo>
                      <a:pt x="329" y="536"/>
                    </a:lnTo>
                    <a:lnTo>
                      <a:pt x="317" y="551"/>
                    </a:lnTo>
                    <a:lnTo>
                      <a:pt x="304" y="566"/>
                    </a:lnTo>
                    <a:lnTo>
                      <a:pt x="292" y="581"/>
                    </a:lnTo>
                    <a:lnTo>
                      <a:pt x="291" y="586"/>
                    </a:lnTo>
                    <a:lnTo>
                      <a:pt x="289" y="589"/>
                    </a:lnTo>
                    <a:lnTo>
                      <a:pt x="286" y="593"/>
                    </a:lnTo>
                    <a:lnTo>
                      <a:pt x="282" y="596"/>
                    </a:lnTo>
                    <a:lnTo>
                      <a:pt x="279" y="602"/>
                    </a:lnTo>
                    <a:lnTo>
                      <a:pt x="276" y="609"/>
                    </a:lnTo>
                    <a:lnTo>
                      <a:pt x="271" y="617"/>
                    </a:lnTo>
                    <a:lnTo>
                      <a:pt x="268" y="624"/>
                    </a:lnTo>
                    <a:lnTo>
                      <a:pt x="263" y="622"/>
                    </a:lnTo>
                    <a:lnTo>
                      <a:pt x="259" y="621"/>
                    </a:lnTo>
                    <a:lnTo>
                      <a:pt x="254" y="619"/>
                    </a:lnTo>
                    <a:lnTo>
                      <a:pt x="249" y="619"/>
                    </a:lnTo>
                    <a:lnTo>
                      <a:pt x="243" y="624"/>
                    </a:lnTo>
                    <a:lnTo>
                      <a:pt x="238" y="629"/>
                    </a:lnTo>
                    <a:lnTo>
                      <a:pt x="233" y="635"/>
                    </a:lnTo>
                    <a:lnTo>
                      <a:pt x="226" y="640"/>
                    </a:lnTo>
                    <a:lnTo>
                      <a:pt x="218" y="649"/>
                    </a:lnTo>
                    <a:lnTo>
                      <a:pt x="211" y="655"/>
                    </a:lnTo>
                    <a:lnTo>
                      <a:pt x="203" y="662"/>
                    </a:lnTo>
                    <a:lnTo>
                      <a:pt x="195" y="670"/>
                    </a:lnTo>
                    <a:lnTo>
                      <a:pt x="190" y="670"/>
                    </a:lnTo>
                    <a:lnTo>
                      <a:pt x="192" y="635"/>
                    </a:lnTo>
                    <a:lnTo>
                      <a:pt x="193" y="601"/>
                    </a:lnTo>
                    <a:lnTo>
                      <a:pt x="193" y="566"/>
                    </a:lnTo>
                    <a:lnTo>
                      <a:pt x="188" y="532"/>
                    </a:lnTo>
                    <a:lnTo>
                      <a:pt x="188" y="512"/>
                    </a:lnTo>
                    <a:lnTo>
                      <a:pt x="187" y="492"/>
                    </a:lnTo>
                    <a:lnTo>
                      <a:pt x="185" y="472"/>
                    </a:lnTo>
                    <a:lnTo>
                      <a:pt x="185" y="454"/>
                    </a:lnTo>
                    <a:lnTo>
                      <a:pt x="193" y="456"/>
                    </a:lnTo>
                    <a:lnTo>
                      <a:pt x="200" y="454"/>
                    </a:lnTo>
                    <a:lnTo>
                      <a:pt x="207" y="452"/>
                    </a:lnTo>
                    <a:lnTo>
                      <a:pt x="211" y="449"/>
                    </a:lnTo>
                    <a:lnTo>
                      <a:pt x="218" y="447"/>
                    </a:lnTo>
                    <a:lnTo>
                      <a:pt x="223" y="444"/>
                    </a:lnTo>
                    <a:lnTo>
                      <a:pt x="230" y="441"/>
                    </a:lnTo>
                    <a:lnTo>
                      <a:pt x="236" y="439"/>
                    </a:lnTo>
                    <a:lnTo>
                      <a:pt x="245" y="436"/>
                    </a:lnTo>
                    <a:lnTo>
                      <a:pt x="251" y="433"/>
                    </a:lnTo>
                    <a:lnTo>
                      <a:pt x="259" y="429"/>
                    </a:lnTo>
                    <a:lnTo>
                      <a:pt x="266" y="424"/>
                    </a:lnTo>
                    <a:lnTo>
                      <a:pt x="273" y="421"/>
                    </a:lnTo>
                    <a:lnTo>
                      <a:pt x="279" y="416"/>
                    </a:lnTo>
                    <a:lnTo>
                      <a:pt x="286" y="411"/>
                    </a:lnTo>
                    <a:lnTo>
                      <a:pt x="292" y="406"/>
                    </a:lnTo>
                    <a:lnTo>
                      <a:pt x="306" y="373"/>
                    </a:lnTo>
                    <a:lnTo>
                      <a:pt x="311" y="334"/>
                    </a:lnTo>
                    <a:lnTo>
                      <a:pt x="306" y="296"/>
                    </a:lnTo>
                    <a:lnTo>
                      <a:pt x="291" y="263"/>
                    </a:lnTo>
                    <a:lnTo>
                      <a:pt x="284" y="254"/>
                    </a:lnTo>
                    <a:lnTo>
                      <a:pt x="276" y="248"/>
                    </a:lnTo>
                    <a:lnTo>
                      <a:pt x="268" y="241"/>
                    </a:lnTo>
                    <a:lnTo>
                      <a:pt x="258" y="236"/>
                    </a:lnTo>
                    <a:lnTo>
                      <a:pt x="248" y="231"/>
                    </a:lnTo>
                    <a:lnTo>
                      <a:pt x="238" y="228"/>
                    </a:lnTo>
                    <a:lnTo>
                      <a:pt x="228" y="225"/>
                    </a:lnTo>
                    <a:lnTo>
                      <a:pt x="216" y="223"/>
                    </a:lnTo>
                    <a:lnTo>
                      <a:pt x="221" y="211"/>
                    </a:lnTo>
                    <a:lnTo>
                      <a:pt x="228" y="202"/>
                    </a:lnTo>
                    <a:lnTo>
                      <a:pt x="236" y="192"/>
                    </a:lnTo>
                    <a:lnTo>
                      <a:pt x="243" y="182"/>
                    </a:lnTo>
                    <a:lnTo>
                      <a:pt x="246" y="183"/>
                    </a:lnTo>
                    <a:lnTo>
                      <a:pt x="249" y="187"/>
                    </a:lnTo>
                    <a:lnTo>
                      <a:pt x="253" y="190"/>
                    </a:lnTo>
                    <a:lnTo>
                      <a:pt x="258" y="192"/>
                    </a:lnTo>
                    <a:lnTo>
                      <a:pt x="266" y="200"/>
                    </a:lnTo>
                    <a:lnTo>
                      <a:pt x="276" y="208"/>
                    </a:lnTo>
                    <a:lnTo>
                      <a:pt x="287" y="215"/>
                    </a:lnTo>
                    <a:lnTo>
                      <a:pt x="297" y="223"/>
                    </a:lnTo>
                    <a:lnTo>
                      <a:pt x="306" y="228"/>
                    </a:lnTo>
                    <a:lnTo>
                      <a:pt x="314" y="233"/>
                    </a:lnTo>
                    <a:lnTo>
                      <a:pt x="322" y="238"/>
                    </a:lnTo>
                    <a:lnTo>
                      <a:pt x="330" y="243"/>
                    </a:lnTo>
                    <a:lnTo>
                      <a:pt x="339" y="248"/>
                    </a:lnTo>
                    <a:lnTo>
                      <a:pt x="345" y="254"/>
                    </a:lnTo>
                    <a:lnTo>
                      <a:pt x="353" y="259"/>
                    </a:lnTo>
                    <a:lnTo>
                      <a:pt x="360" y="266"/>
                    </a:lnTo>
                    <a:lnTo>
                      <a:pt x="365" y="266"/>
                    </a:lnTo>
                    <a:lnTo>
                      <a:pt x="368" y="264"/>
                    </a:lnTo>
                    <a:lnTo>
                      <a:pt x="370" y="261"/>
                    </a:lnTo>
                    <a:lnTo>
                      <a:pt x="372" y="258"/>
                    </a:lnTo>
                    <a:lnTo>
                      <a:pt x="378" y="244"/>
                    </a:lnTo>
                    <a:lnTo>
                      <a:pt x="386" y="233"/>
                    </a:lnTo>
                    <a:lnTo>
                      <a:pt x="395" y="223"/>
                    </a:lnTo>
                    <a:lnTo>
                      <a:pt x="403" y="211"/>
                    </a:lnTo>
                    <a:lnTo>
                      <a:pt x="400" y="202"/>
                    </a:lnTo>
                    <a:lnTo>
                      <a:pt x="393" y="195"/>
                    </a:lnTo>
                    <a:lnTo>
                      <a:pt x="382" y="192"/>
                    </a:lnTo>
                    <a:lnTo>
                      <a:pt x="373" y="188"/>
                    </a:lnTo>
                    <a:lnTo>
                      <a:pt x="357" y="182"/>
                    </a:lnTo>
                    <a:lnTo>
                      <a:pt x="340" y="174"/>
                    </a:lnTo>
                    <a:lnTo>
                      <a:pt x="325" y="165"/>
                    </a:lnTo>
                    <a:lnTo>
                      <a:pt x="311" y="157"/>
                    </a:lnTo>
                    <a:lnTo>
                      <a:pt x="296" y="147"/>
                    </a:lnTo>
                    <a:lnTo>
                      <a:pt x="282" y="139"/>
                    </a:lnTo>
                    <a:lnTo>
                      <a:pt x="268" y="129"/>
                    </a:lnTo>
                    <a:lnTo>
                      <a:pt x="253" y="119"/>
                    </a:lnTo>
                    <a:lnTo>
                      <a:pt x="243" y="114"/>
                    </a:lnTo>
                    <a:lnTo>
                      <a:pt x="231" y="111"/>
                    </a:lnTo>
                    <a:lnTo>
                      <a:pt x="220" y="111"/>
                    </a:lnTo>
                    <a:lnTo>
                      <a:pt x="208" y="112"/>
                    </a:lnTo>
                    <a:lnTo>
                      <a:pt x="200" y="119"/>
                    </a:lnTo>
                    <a:lnTo>
                      <a:pt x="195" y="129"/>
                    </a:lnTo>
                    <a:lnTo>
                      <a:pt x="188" y="137"/>
                    </a:lnTo>
                    <a:lnTo>
                      <a:pt x="182" y="147"/>
                    </a:lnTo>
                    <a:lnTo>
                      <a:pt x="177" y="155"/>
                    </a:lnTo>
                    <a:lnTo>
                      <a:pt x="172" y="164"/>
                    </a:lnTo>
                    <a:lnTo>
                      <a:pt x="165" y="170"/>
                    </a:lnTo>
                    <a:lnTo>
                      <a:pt x="159" y="178"/>
                    </a:lnTo>
                    <a:lnTo>
                      <a:pt x="152" y="185"/>
                    </a:lnTo>
                    <a:lnTo>
                      <a:pt x="145" y="193"/>
                    </a:lnTo>
                    <a:lnTo>
                      <a:pt x="139" y="200"/>
                    </a:lnTo>
                    <a:lnTo>
                      <a:pt x="132" y="208"/>
                    </a:lnTo>
                    <a:lnTo>
                      <a:pt x="131" y="211"/>
                    </a:lnTo>
                    <a:lnTo>
                      <a:pt x="127" y="215"/>
                    </a:lnTo>
                    <a:lnTo>
                      <a:pt x="124" y="218"/>
                    </a:lnTo>
                    <a:lnTo>
                      <a:pt x="119" y="218"/>
                    </a:lnTo>
                    <a:lnTo>
                      <a:pt x="104" y="218"/>
                    </a:lnTo>
                    <a:lnTo>
                      <a:pt x="89" y="216"/>
                    </a:lnTo>
                    <a:lnTo>
                      <a:pt x="74" y="215"/>
                    </a:lnTo>
                    <a:lnTo>
                      <a:pt x="60" y="213"/>
                    </a:lnTo>
                    <a:lnTo>
                      <a:pt x="45" y="210"/>
                    </a:lnTo>
                    <a:lnTo>
                      <a:pt x="30" y="208"/>
                    </a:lnTo>
                    <a:lnTo>
                      <a:pt x="15" y="207"/>
                    </a:lnTo>
                    <a:lnTo>
                      <a:pt x="0" y="205"/>
                    </a:lnTo>
                    <a:lnTo>
                      <a:pt x="7" y="195"/>
                    </a:lnTo>
                    <a:lnTo>
                      <a:pt x="13" y="183"/>
                    </a:lnTo>
                    <a:lnTo>
                      <a:pt x="20" y="172"/>
                    </a:lnTo>
                    <a:lnTo>
                      <a:pt x="27" y="160"/>
                    </a:lnTo>
                    <a:lnTo>
                      <a:pt x="35" y="149"/>
                    </a:lnTo>
                    <a:lnTo>
                      <a:pt x="43" y="137"/>
                    </a:lnTo>
                    <a:lnTo>
                      <a:pt x="51" y="127"/>
                    </a:lnTo>
                    <a:lnTo>
                      <a:pt x="63" y="119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Freeform 56"/>
              <p:cNvSpPr>
                <a:spLocks/>
              </p:cNvSpPr>
              <p:nvPr/>
            </p:nvSpPr>
            <p:spPr bwMode="auto">
              <a:xfrm>
                <a:off x="1506" y="2368"/>
                <a:ext cx="132" cy="133"/>
              </a:xfrm>
              <a:custGeom>
                <a:avLst/>
                <a:gdLst>
                  <a:gd name="T0" fmla="*/ 8 w 262"/>
                  <a:gd name="T1" fmla="*/ 21 h 267"/>
                  <a:gd name="T2" fmla="*/ 11 w 262"/>
                  <a:gd name="T3" fmla="*/ 17 h 267"/>
                  <a:gd name="T4" fmla="*/ 15 w 262"/>
                  <a:gd name="T5" fmla="*/ 13 h 267"/>
                  <a:gd name="T6" fmla="*/ 20 w 262"/>
                  <a:gd name="T7" fmla="*/ 9 h 267"/>
                  <a:gd name="T8" fmla="*/ 25 w 262"/>
                  <a:gd name="T9" fmla="*/ 5 h 267"/>
                  <a:gd name="T10" fmla="*/ 32 w 262"/>
                  <a:gd name="T11" fmla="*/ 3 h 267"/>
                  <a:gd name="T12" fmla="*/ 39 w 262"/>
                  <a:gd name="T13" fmla="*/ 2 h 267"/>
                  <a:gd name="T14" fmla="*/ 46 w 262"/>
                  <a:gd name="T15" fmla="*/ 0 h 267"/>
                  <a:gd name="T16" fmla="*/ 51 w 262"/>
                  <a:gd name="T17" fmla="*/ 0 h 267"/>
                  <a:gd name="T18" fmla="*/ 55 w 262"/>
                  <a:gd name="T19" fmla="*/ 0 h 267"/>
                  <a:gd name="T20" fmla="*/ 58 w 262"/>
                  <a:gd name="T21" fmla="*/ 1 h 267"/>
                  <a:gd name="T22" fmla="*/ 62 w 262"/>
                  <a:gd name="T23" fmla="*/ 2 h 267"/>
                  <a:gd name="T24" fmla="*/ 64 w 262"/>
                  <a:gd name="T25" fmla="*/ 4 h 267"/>
                  <a:gd name="T26" fmla="*/ 65 w 262"/>
                  <a:gd name="T27" fmla="*/ 7 h 267"/>
                  <a:gd name="T28" fmla="*/ 66 w 262"/>
                  <a:gd name="T29" fmla="*/ 12 h 267"/>
                  <a:gd name="T30" fmla="*/ 66 w 262"/>
                  <a:gd name="T31" fmla="*/ 18 h 267"/>
                  <a:gd name="T32" fmla="*/ 63 w 262"/>
                  <a:gd name="T33" fmla="*/ 20 h 267"/>
                  <a:gd name="T34" fmla="*/ 62 w 262"/>
                  <a:gd name="T35" fmla="*/ 19 h 267"/>
                  <a:gd name="T36" fmla="*/ 60 w 262"/>
                  <a:gd name="T37" fmla="*/ 19 h 267"/>
                  <a:gd name="T38" fmla="*/ 59 w 262"/>
                  <a:gd name="T39" fmla="*/ 17 h 267"/>
                  <a:gd name="T40" fmla="*/ 56 w 262"/>
                  <a:gd name="T41" fmla="*/ 16 h 267"/>
                  <a:gd name="T42" fmla="*/ 52 w 262"/>
                  <a:gd name="T43" fmla="*/ 15 h 267"/>
                  <a:gd name="T44" fmla="*/ 48 w 262"/>
                  <a:gd name="T45" fmla="*/ 14 h 267"/>
                  <a:gd name="T46" fmla="*/ 43 w 262"/>
                  <a:gd name="T47" fmla="*/ 14 h 267"/>
                  <a:gd name="T48" fmla="*/ 38 w 262"/>
                  <a:gd name="T49" fmla="*/ 16 h 267"/>
                  <a:gd name="T50" fmla="*/ 33 w 262"/>
                  <a:gd name="T51" fmla="*/ 19 h 267"/>
                  <a:gd name="T52" fmla="*/ 34 w 262"/>
                  <a:gd name="T53" fmla="*/ 23 h 267"/>
                  <a:gd name="T54" fmla="*/ 39 w 262"/>
                  <a:gd name="T55" fmla="*/ 24 h 267"/>
                  <a:gd name="T56" fmla="*/ 45 w 262"/>
                  <a:gd name="T57" fmla="*/ 26 h 267"/>
                  <a:gd name="T58" fmla="*/ 49 w 262"/>
                  <a:gd name="T59" fmla="*/ 31 h 267"/>
                  <a:gd name="T60" fmla="*/ 51 w 262"/>
                  <a:gd name="T61" fmla="*/ 37 h 267"/>
                  <a:gd name="T62" fmla="*/ 51 w 262"/>
                  <a:gd name="T63" fmla="*/ 43 h 267"/>
                  <a:gd name="T64" fmla="*/ 51 w 262"/>
                  <a:gd name="T65" fmla="*/ 49 h 267"/>
                  <a:gd name="T66" fmla="*/ 49 w 262"/>
                  <a:gd name="T67" fmla="*/ 52 h 267"/>
                  <a:gd name="T68" fmla="*/ 46 w 262"/>
                  <a:gd name="T69" fmla="*/ 57 h 267"/>
                  <a:gd name="T70" fmla="*/ 42 w 262"/>
                  <a:gd name="T71" fmla="*/ 61 h 267"/>
                  <a:gd name="T72" fmla="*/ 37 w 262"/>
                  <a:gd name="T73" fmla="*/ 64 h 267"/>
                  <a:gd name="T74" fmla="*/ 31 w 262"/>
                  <a:gd name="T75" fmla="*/ 66 h 267"/>
                  <a:gd name="T76" fmla="*/ 26 w 262"/>
                  <a:gd name="T77" fmla="*/ 66 h 267"/>
                  <a:gd name="T78" fmla="*/ 21 w 262"/>
                  <a:gd name="T79" fmla="*/ 64 h 267"/>
                  <a:gd name="T80" fmla="*/ 16 w 262"/>
                  <a:gd name="T81" fmla="*/ 62 h 267"/>
                  <a:gd name="T82" fmla="*/ 12 w 262"/>
                  <a:gd name="T83" fmla="*/ 60 h 267"/>
                  <a:gd name="T84" fmla="*/ 8 w 262"/>
                  <a:gd name="T85" fmla="*/ 59 h 267"/>
                  <a:gd name="T86" fmla="*/ 5 w 262"/>
                  <a:gd name="T87" fmla="*/ 56 h 267"/>
                  <a:gd name="T88" fmla="*/ 2 w 262"/>
                  <a:gd name="T89" fmla="*/ 53 h 267"/>
                  <a:gd name="T90" fmla="*/ 1 w 262"/>
                  <a:gd name="T91" fmla="*/ 48 h 267"/>
                  <a:gd name="T92" fmla="*/ 1 w 262"/>
                  <a:gd name="T93" fmla="*/ 40 h 267"/>
                  <a:gd name="T94" fmla="*/ 3 w 262"/>
                  <a:gd name="T95" fmla="*/ 29 h 26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62"/>
                  <a:gd name="T145" fmla="*/ 0 h 267"/>
                  <a:gd name="T146" fmla="*/ 262 w 262"/>
                  <a:gd name="T147" fmla="*/ 267 h 26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62" h="267">
                    <a:moveTo>
                      <a:pt x="23" y="94"/>
                    </a:moveTo>
                    <a:lnTo>
                      <a:pt x="30" y="86"/>
                    </a:lnTo>
                    <a:lnTo>
                      <a:pt x="36" y="78"/>
                    </a:lnTo>
                    <a:lnTo>
                      <a:pt x="43" y="71"/>
                    </a:lnTo>
                    <a:lnTo>
                      <a:pt x="48" y="61"/>
                    </a:lnTo>
                    <a:lnTo>
                      <a:pt x="58" y="53"/>
                    </a:lnTo>
                    <a:lnTo>
                      <a:pt x="68" y="45"/>
                    </a:lnTo>
                    <a:lnTo>
                      <a:pt x="78" y="36"/>
                    </a:lnTo>
                    <a:lnTo>
                      <a:pt x="87" y="28"/>
                    </a:lnTo>
                    <a:lnTo>
                      <a:pt x="99" y="23"/>
                    </a:lnTo>
                    <a:lnTo>
                      <a:pt x="112" y="18"/>
                    </a:lnTo>
                    <a:lnTo>
                      <a:pt x="125" y="15"/>
                    </a:lnTo>
                    <a:lnTo>
                      <a:pt x="139" y="10"/>
                    </a:lnTo>
                    <a:lnTo>
                      <a:pt x="152" y="8"/>
                    </a:lnTo>
                    <a:lnTo>
                      <a:pt x="167" y="5"/>
                    </a:lnTo>
                    <a:lnTo>
                      <a:pt x="180" y="3"/>
                    </a:lnTo>
                    <a:lnTo>
                      <a:pt x="195" y="2"/>
                    </a:lnTo>
                    <a:lnTo>
                      <a:pt x="203" y="0"/>
                    </a:lnTo>
                    <a:lnTo>
                      <a:pt x="210" y="0"/>
                    </a:lnTo>
                    <a:lnTo>
                      <a:pt x="218" y="0"/>
                    </a:lnTo>
                    <a:lnTo>
                      <a:pt x="224" y="2"/>
                    </a:lnTo>
                    <a:lnTo>
                      <a:pt x="231" y="5"/>
                    </a:lnTo>
                    <a:lnTo>
                      <a:pt x="238" y="7"/>
                    </a:lnTo>
                    <a:lnTo>
                      <a:pt x="246" y="8"/>
                    </a:lnTo>
                    <a:lnTo>
                      <a:pt x="253" y="8"/>
                    </a:lnTo>
                    <a:lnTo>
                      <a:pt x="254" y="17"/>
                    </a:lnTo>
                    <a:lnTo>
                      <a:pt x="256" y="23"/>
                    </a:lnTo>
                    <a:lnTo>
                      <a:pt x="257" y="31"/>
                    </a:lnTo>
                    <a:lnTo>
                      <a:pt x="261" y="40"/>
                    </a:lnTo>
                    <a:lnTo>
                      <a:pt x="261" y="51"/>
                    </a:lnTo>
                    <a:lnTo>
                      <a:pt x="262" y="63"/>
                    </a:lnTo>
                    <a:lnTo>
                      <a:pt x="261" y="74"/>
                    </a:lnTo>
                    <a:lnTo>
                      <a:pt x="253" y="81"/>
                    </a:lnTo>
                    <a:lnTo>
                      <a:pt x="249" y="81"/>
                    </a:lnTo>
                    <a:lnTo>
                      <a:pt x="248" y="78"/>
                    </a:lnTo>
                    <a:lnTo>
                      <a:pt x="244" y="76"/>
                    </a:lnTo>
                    <a:lnTo>
                      <a:pt x="241" y="76"/>
                    </a:lnTo>
                    <a:lnTo>
                      <a:pt x="238" y="76"/>
                    </a:lnTo>
                    <a:lnTo>
                      <a:pt x="234" y="73"/>
                    </a:lnTo>
                    <a:lnTo>
                      <a:pt x="233" y="71"/>
                    </a:lnTo>
                    <a:lnTo>
                      <a:pt x="229" y="69"/>
                    </a:lnTo>
                    <a:lnTo>
                      <a:pt x="221" y="66"/>
                    </a:lnTo>
                    <a:lnTo>
                      <a:pt x="213" y="64"/>
                    </a:lnTo>
                    <a:lnTo>
                      <a:pt x="205" y="61"/>
                    </a:lnTo>
                    <a:lnTo>
                      <a:pt x="196" y="60"/>
                    </a:lnTo>
                    <a:lnTo>
                      <a:pt x="188" y="58"/>
                    </a:lnTo>
                    <a:lnTo>
                      <a:pt x="178" y="58"/>
                    </a:lnTo>
                    <a:lnTo>
                      <a:pt x="170" y="58"/>
                    </a:lnTo>
                    <a:lnTo>
                      <a:pt x="162" y="60"/>
                    </a:lnTo>
                    <a:lnTo>
                      <a:pt x="150" y="66"/>
                    </a:lnTo>
                    <a:lnTo>
                      <a:pt x="139" y="71"/>
                    </a:lnTo>
                    <a:lnTo>
                      <a:pt x="129" y="78"/>
                    </a:lnTo>
                    <a:lnTo>
                      <a:pt x="124" y="88"/>
                    </a:lnTo>
                    <a:lnTo>
                      <a:pt x="134" y="93"/>
                    </a:lnTo>
                    <a:lnTo>
                      <a:pt x="145" y="94"/>
                    </a:lnTo>
                    <a:lnTo>
                      <a:pt x="155" y="97"/>
                    </a:lnTo>
                    <a:lnTo>
                      <a:pt x="165" y="101"/>
                    </a:lnTo>
                    <a:lnTo>
                      <a:pt x="177" y="107"/>
                    </a:lnTo>
                    <a:lnTo>
                      <a:pt x="186" y="114"/>
                    </a:lnTo>
                    <a:lnTo>
                      <a:pt x="195" y="124"/>
                    </a:lnTo>
                    <a:lnTo>
                      <a:pt x="200" y="135"/>
                    </a:lnTo>
                    <a:lnTo>
                      <a:pt x="200" y="149"/>
                    </a:lnTo>
                    <a:lnTo>
                      <a:pt x="201" y="162"/>
                    </a:lnTo>
                    <a:lnTo>
                      <a:pt x="203" y="175"/>
                    </a:lnTo>
                    <a:lnTo>
                      <a:pt x="203" y="188"/>
                    </a:lnTo>
                    <a:lnTo>
                      <a:pt x="201" y="196"/>
                    </a:lnTo>
                    <a:lnTo>
                      <a:pt x="198" y="205"/>
                    </a:lnTo>
                    <a:lnTo>
                      <a:pt x="193" y="211"/>
                    </a:lnTo>
                    <a:lnTo>
                      <a:pt x="191" y="221"/>
                    </a:lnTo>
                    <a:lnTo>
                      <a:pt x="183" y="231"/>
                    </a:lnTo>
                    <a:lnTo>
                      <a:pt x="175" y="239"/>
                    </a:lnTo>
                    <a:lnTo>
                      <a:pt x="165" y="246"/>
                    </a:lnTo>
                    <a:lnTo>
                      <a:pt x="155" y="251"/>
                    </a:lnTo>
                    <a:lnTo>
                      <a:pt x="145" y="256"/>
                    </a:lnTo>
                    <a:lnTo>
                      <a:pt x="134" y="259"/>
                    </a:lnTo>
                    <a:lnTo>
                      <a:pt x="122" y="264"/>
                    </a:lnTo>
                    <a:lnTo>
                      <a:pt x="111" y="267"/>
                    </a:lnTo>
                    <a:lnTo>
                      <a:pt x="101" y="266"/>
                    </a:lnTo>
                    <a:lnTo>
                      <a:pt x="91" y="262"/>
                    </a:lnTo>
                    <a:lnTo>
                      <a:pt x="82" y="259"/>
                    </a:lnTo>
                    <a:lnTo>
                      <a:pt x="74" y="256"/>
                    </a:lnTo>
                    <a:lnTo>
                      <a:pt x="64" y="251"/>
                    </a:lnTo>
                    <a:lnTo>
                      <a:pt x="56" y="246"/>
                    </a:lnTo>
                    <a:lnTo>
                      <a:pt x="48" y="243"/>
                    </a:lnTo>
                    <a:lnTo>
                      <a:pt x="38" y="239"/>
                    </a:lnTo>
                    <a:lnTo>
                      <a:pt x="31" y="236"/>
                    </a:lnTo>
                    <a:lnTo>
                      <a:pt x="25" y="231"/>
                    </a:lnTo>
                    <a:lnTo>
                      <a:pt x="20" y="226"/>
                    </a:lnTo>
                    <a:lnTo>
                      <a:pt x="13" y="221"/>
                    </a:lnTo>
                    <a:lnTo>
                      <a:pt x="8" y="213"/>
                    </a:lnTo>
                    <a:lnTo>
                      <a:pt x="5" y="203"/>
                    </a:lnTo>
                    <a:lnTo>
                      <a:pt x="2" y="195"/>
                    </a:lnTo>
                    <a:lnTo>
                      <a:pt x="0" y="185"/>
                    </a:lnTo>
                    <a:lnTo>
                      <a:pt x="2" y="160"/>
                    </a:lnTo>
                    <a:lnTo>
                      <a:pt x="5" y="137"/>
                    </a:lnTo>
                    <a:lnTo>
                      <a:pt x="11" y="116"/>
                    </a:lnTo>
                    <a:lnTo>
                      <a:pt x="23" y="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Freeform 57"/>
              <p:cNvSpPr>
                <a:spLocks/>
              </p:cNvSpPr>
              <p:nvPr/>
            </p:nvSpPr>
            <p:spPr bwMode="auto">
              <a:xfrm>
                <a:off x="1536" y="2435"/>
                <a:ext cx="49" cy="41"/>
              </a:xfrm>
              <a:custGeom>
                <a:avLst/>
                <a:gdLst>
                  <a:gd name="T0" fmla="*/ 5 w 98"/>
                  <a:gd name="T1" fmla="*/ 2 h 81"/>
                  <a:gd name="T2" fmla="*/ 7 w 98"/>
                  <a:gd name="T3" fmla="*/ 1 h 81"/>
                  <a:gd name="T4" fmla="*/ 11 w 98"/>
                  <a:gd name="T5" fmla="*/ 0 h 81"/>
                  <a:gd name="T6" fmla="*/ 13 w 98"/>
                  <a:gd name="T7" fmla="*/ 1 h 81"/>
                  <a:gd name="T8" fmla="*/ 17 w 98"/>
                  <a:gd name="T9" fmla="*/ 2 h 81"/>
                  <a:gd name="T10" fmla="*/ 18 w 98"/>
                  <a:gd name="T11" fmla="*/ 2 h 81"/>
                  <a:gd name="T12" fmla="*/ 19 w 98"/>
                  <a:gd name="T13" fmla="*/ 3 h 81"/>
                  <a:gd name="T14" fmla="*/ 21 w 98"/>
                  <a:gd name="T15" fmla="*/ 4 h 81"/>
                  <a:gd name="T16" fmla="*/ 22 w 98"/>
                  <a:gd name="T17" fmla="*/ 5 h 81"/>
                  <a:gd name="T18" fmla="*/ 23 w 98"/>
                  <a:gd name="T19" fmla="*/ 7 h 81"/>
                  <a:gd name="T20" fmla="*/ 24 w 98"/>
                  <a:gd name="T21" fmla="*/ 9 h 81"/>
                  <a:gd name="T22" fmla="*/ 25 w 98"/>
                  <a:gd name="T23" fmla="*/ 11 h 81"/>
                  <a:gd name="T24" fmla="*/ 24 w 98"/>
                  <a:gd name="T25" fmla="*/ 14 h 81"/>
                  <a:gd name="T26" fmla="*/ 24 w 98"/>
                  <a:gd name="T27" fmla="*/ 15 h 81"/>
                  <a:gd name="T28" fmla="*/ 23 w 98"/>
                  <a:gd name="T29" fmla="*/ 16 h 81"/>
                  <a:gd name="T30" fmla="*/ 22 w 98"/>
                  <a:gd name="T31" fmla="*/ 17 h 81"/>
                  <a:gd name="T32" fmla="*/ 22 w 98"/>
                  <a:gd name="T33" fmla="*/ 18 h 81"/>
                  <a:gd name="T34" fmla="*/ 21 w 98"/>
                  <a:gd name="T35" fmla="*/ 19 h 81"/>
                  <a:gd name="T36" fmla="*/ 19 w 98"/>
                  <a:gd name="T37" fmla="*/ 20 h 81"/>
                  <a:gd name="T38" fmla="*/ 18 w 98"/>
                  <a:gd name="T39" fmla="*/ 20 h 81"/>
                  <a:gd name="T40" fmla="*/ 16 w 98"/>
                  <a:gd name="T41" fmla="*/ 21 h 81"/>
                  <a:gd name="T42" fmla="*/ 14 w 98"/>
                  <a:gd name="T43" fmla="*/ 21 h 81"/>
                  <a:gd name="T44" fmla="*/ 12 w 98"/>
                  <a:gd name="T45" fmla="*/ 21 h 81"/>
                  <a:gd name="T46" fmla="*/ 10 w 98"/>
                  <a:gd name="T47" fmla="*/ 21 h 81"/>
                  <a:gd name="T48" fmla="*/ 8 w 98"/>
                  <a:gd name="T49" fmla="*/ 20 h 81"/>
                  <a:gd name="T50" fmla="*/ 5 w 98"/>
                  <a:gd name="T51" fmla="*/ 19 h 81"/>
                  <a:gd name="T52" fmla="*/ 3 w 98"/>
                  <a:gd name="T53" fmla="*/ 17 h 81"/>
                  <a:gd name="T54" fmla="*/ 2 w 98"/>
                  <a:gd name="T55" fmla="*/ 14 h 81"/>
                  <a:gd name="T56" fmla="*/ 0 w 98"/>
                  <a:gd name="T57" fmla="*/ 10 h 81"/>
                  <a:gd name="T58" fmla="*/ 1 w 98"/>
                  <a:gd name="T59" fmla="*/ 8 h 81"/>
                  <a:gd name="T60" fmla="*/ 2 w 98"/>
                  <a:gd name="T61" fmla="*/ 5 h 81"/>
                  <a:gd name="T62" fmla="*/ 3 w 98"/>
                  <a:gd name="T63" fmla="*/ 3 h 81"/>
                  <a:gd name="T64" fmla="*/ 5 w 98"/>
                  <a:gd name="T65" fmla="*/ 2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8"/>
                  <a:gd name="T100" fmla="*/ 0 h 81"/>
                  <a:gd name="T101" fmla="*/ 98 w 98"/>
                  <a:gd name="T102" fmla="*/ 81 h 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8" h="81">
                    <a:moveTo>
                      <a:pt x="19" y="7"/>
                    </a:moveTo>
                    <a:lnTo>
                      <a:pt x="28" y="2"/>
                    </a:lnTo>
                    <a:lnTo>
                      <a:pt x="42" y="0"/>
                    </a:lnTo>
                    <a:lnTo>
                      <a:pt x="53" y="2"/>
                    </a:lnTo>
                    <a:lnTo>
                      <a:pt x="65" y="5"/>
                    </a:lnTo>
                    <a:lnTo>
                      <a:pt x="71" y="5"/>
                    </a:lnTo>
                    <a:lnTo>
                      <a:pt x="76" y="9"/>
                    </a:lnTo>
                    <a:lnTo>
                      <a:pt x="81" y="14"/>
                    </a:lnTo>
                    <a:lnTo>
                      <a:pt x="86" y="20"/>
                    </a:lnTo>
                    <a:lnTo>
                      <a:pt x="91" y="27"/>
                    </a:lnTo>
                    <a:lnTo>
                      <a:pt x="94" y="35"/>
                    </a:lnTo>
                    <a:lnTo>
                      <a:pt x="98" y="43"/>
                    </a:lnTo>
                    <a:lnTo>
                      <a:pt x="96" y="53"/>
                    </a:lnTo>
                    <a:lnTo>
                      <a:pt x="94" y="57"/>
                    </a:lnTo>
                    <a:lnTo>
                      <a:pt x="91" y="61"/>
                    </a:lnTo>
                    <a:lnTo>
                      <a:pt x="88" y="66"/>
                    </a:lnTo>
                    <a:lnTo>
                      <a:pt x="88" y="71"/>
                    </a:lnTo>
                    <a:lnTo>
                      <a:pt x="81" y="75"/>
                    </a:lnTo>
                    <a:lnTo>
                      <a:pt x="76" y="78"/>
                    </a:lnTo>
                    <a:lnTo>
                      <a:pt x="70" y="80"/>
                    </a:lnTo>
                    <a:lnTo>
                      <a:pt x="63" y="81"/>
                    </a:lnTo>
                    <a:lnTo>
                      <a:pt x="55" y="81"/>
                    </a:lnTo>
                    <a:lnTo>
                      <a:pt x="48" y="81"/>
                    </a:lnTo>
                    <a:lnTo>
                      <a:pt x="40" y="81"/>
                    </a:lnTo>
                    <a:lnTo>
                      <a:pt x="32" y="80"/>
                    </a:lnTo>
                    <a:lnTo>
                      <a:pt x="20" y="75"/>
                    </a:lnTo>
                    <a:lnTo>
                      <a:pt x="12" y="65"/>
                    </a:lnTo>
                    <a:lnTo>
                      <a:pt x="5" y="53"/>
                    </a:lnTo>
                    <a:lnTo>
                      <a:pt x="0" y="40"/>
                    </a:lnTo>
                    <a:lnTo>
                      <a:pt x="2" y="30"/>
                    </a:lnTo>
                    <a:lnTo>
                      <a:pt x="5" y="20"/>
                    </a:lnTo>
                    <a:lnTo>
                      <a:pt x="10" y="12"/>
                    </a:lnTo>
                    <a:lnTo>
                      <a:pt x="19" y="7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Freeform 58"/>
              <p:cNvSpPr>
                <a:spLocks/>
              </p:cNvSpPr>
              <p:nvPr/>
            </p:nvSpPr>
            <p:spPr bwMode="auto">
              <a:xfrm>
                <a:off x="1567" y="2082"/>
                <a:ext cx="33" cy="54"/>
              </a:xfrm>
              <a:custGeom>
                <a:avLst/>
                <a:gdLst>
                  <a:gd name="T0" fmla="*/ 1 w 66"/>
                  <a:gd name="T1" fmla="*/ 2 h 108"/>
                  <a:gd name="T2" fmla="*/ 1 w 66"/>
                  <a:gd name="T3" fmla="*/ 1 h 108"/>
                  <a:gd name="T4" fmla="*/ 4 w 66"/>
                  <a:gd name="T5" fmla="*/ 0 h 108"/>
                  <a:gd name="T6" fmla="*/ 6 w 66"/>
                  <a:gd name="T7" fmla="*/ 0 h 108"/>
                  <a:gd name="T8" fmla="*/ 9 w 66"/>
                  <a:gd name="T9" fmla="*/ 1 h 108"/>
                  <a:gd name="T10" fmla="*/ 11 w 66"/>
                  <a:gd name="T11" fmla="*/ 3 h 108"/>
                  <a:gd name="T12" fmla="*/ 13 w 66"/>
                  <a:gd name="T13" fmla="*/ 5 h 108"/>
                  <a:gd name="T14" fmla="*/ 15 w 66"/>
                  <a:gd name="T15" fmla="*/ 7 h 108"/>
                  <a:gd name="T16" fmla="*/ 16 w 66"/>
                  <a:gd name="T17" fmla="*/ 10 h 108"/>
                  <a:gd name="T18" fmla="*/ 17 w 66"/>
                  <a:gd name="T19" fmla="*/ 12 h 108"/>
                  <a:gd name="T20" fmla="*/ 16 w 66"/>
                  <a:gd name="T21" fmla="*/ 15 h 108"/>
                  <a:gd name="T22" fmla="*/ 15 w 66"/>
                  <a:gd name="T23" fmla="*/ 18 h 108"/>
                  <a:gd name="T24" fmla="*/ 13 w 66"/>
                  <a:gd name="T25" fmla="*/ 21 h 108"/>
                  <a:gd name="T26" fmla="*/ 12 w 66"/>
                  <a:gd name="T27" fmla="*/ 23 h 108"/>
                  <a:gd name="T28" fmla="*/ 9 w 66"/>
                  <a:gd name="T29" fmla="*/ 24 h 108"/>
                  <a:gd name="T30" fmla="*/ 6 w 66"/>
                  <a:gd name="T31" fmla="*/ 26 h 108"/>
                  <a:gd name="T32" fmla="*/ 4 w 66"/>
                  <a:gd name="T33" fmla="*/ 27 h 108"/>
                  <a:gd name="T34" fmla="*/ 0 w 66"/>
                  <a:gd name="T35" fmla="*/ 27 h 108"/>
                  <a:gd name="T36" fmla="*/ 0 w 66"/>
                  <a:gd name="T37" fmla="*/ 21 h 108"/>
                  <a:gd name="T38" fmla="*/ 1 w 66"/>
                  <a:gd name="T39" fmla="*/ 14 h 108"/>
                  <a:gd name="T40" fmla="*/ 1 w 66"/>
                  <a:gd name="T41" fmla="*/ 8 h 108"/>
                  <a:gd name="T42" fmla="*/ 1 w 66"/>
                  <a:gd name="T43" fmla="*/ 2 h 1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6"/>
                  <a:gd name="T67" fmla="*/ 0 h 108"/>
                  <a:gd name="T68" fmla="*/ 66 w 66"/>
                  <a:gd name="T69" fmla="*/ 108 h 1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6" h="108">
                    <a:moveTo>
                      <a:pt x="2" y="5"/>
                    </a:moveTo>
                    <a:lnTo>
                      <a:pt x="4" y="2"/>
                    </a:lnTo>
                    <a:lnTo>
                      <a:pt x="14" y="0"/>
                    </a:lnTo>
                    <a:lnTo>
                      <a:pt x="24" y="0"/>
                    </a:lnTo>
                    <a:lnTo>
                      <a:pt x="33" y="4"/>
                    </a:lnTo>
                    <a:lnTo>
                      <a:pt x="43" y="9"/>
                    </a:lnTo>
                    <a:lnTo>
                      <a:pt x="53" y="17"/>
                    </a:lnTo>
                    <a:lnTo>
                      <a:pt x="60" y="27"/>
                    </a:lnTo>
                    <a:lnTo>
                      <a:pt x="63" y="37"/>
                    </a:lnTo>
                    <a:lnTo>
                      <a:pt x="66" y="47"/>
                    </a:lnTo>
                    <a:lnTo>
                      <a:pt x="63" y="58"/>
                    </a:lnTo>
                    <a:lnTo>
                      <a:pt x="60" y="71"/>
                    </a:lnTo>
                    <a:lnTo>
                      <a:pt x="53" y="81"/>
                    </a:lnTo>
                    <a:lnTo>
                      <a:pt x="47" y="91"/>
                    </a:lnTo>
                    <a:lnTo>
                      <a:pt x="35" y="96"/>
                    </a:lnTo>
                    <a:lnTo>
                      <a:pt x="25" y="103"/>
                    </a:lnTo>
                    <a:lnTo>
                      <a:pt x="14" y="106"/>
                    </a:lnTo>
                    <a:lnTo>
                      <a:pt x="0" y="108"/>
                    </a:lnTo>
                    <a:lnTo>
                      <a:pt x="0" y="81"/>
                    </a:lnTo>
                    <a:lnTo>
                      <a:pt x="2" y="56"/>
                    </a:lnTo>
                    <a:lnTo>
                      <a:pt x="5" y="32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Freeform 59"/>
              <p:cNvSpPr>
                <a:spLocks/>
              </p:cNvSpPr>
              <p:nvPr/>
            </p:nvSpPr>
            <p:spPr bwMode="auto">
              <a:xfrm>
                <a:off x="1588" y="2453"/>
                <a:ext cx="232" cy="259"/>
              </a:xfrm>
              <a:custGeom>
                <a:avLst/>
                <a:gdLst>
                  <a:gd name="T0" fmla="*/ 6 w 464"/>
                  <a:gd name="T1" fmla="*/ 95 h 516"/>
                  <a:gd name="T2" fmla="*/ 9 w 464"/>
                  <a:gd name="T3" fmla="*/ 72 h 516"/>
                  <a:gd name="T4" fmla="*/ 11 w 464"/>
                  <a:gd name="T5" fmla="*/ 57 h 516"/>
                  <a:gd name="T6" fmla="*/ 14 w 464"/>
                  <a:gd name="T7" fmla="*/ 53 h 516"/>
                  <a:gd name="T8" fmla="*/ 19 w 464"/>
                  <a:gd name="T9" fmla="*/ 49 h 516"/>
                  <a:gd name="T10" fmla="*/ 23 w 464"/>
                  <a:gd name="T11" fmla="*/ 46 h 516"/>
                  <a:gd name="T12" fmla="*/ 28 w 464"/>
                  <a:gd name="T13" fmla="*/ 42 h 516"/>
                  <a:gd name="T14" fmla="*/ 32 w 464"/>
                  <a:gd name="T15" fmla="*/ 38 h 516"/>
                  <a:gd name="T16" fmla="*/ 35 w 464"/>
                  <a:gd name="T17" fmla="*/ 35 h 516"/>
                  <a:gd name="T18" fmla="*/ 37 w 464"/>
                  <a:gd name="T19" fmla="*/ 34 h 516"/>
                  <a:gd name="T20" fmla="*/ 41 w 464"/>
                  <a:gd name="T21" fmla="*/ 31 h 516"/>
                  <a:gd name="T22" fmla="*/ 47 w 464"/>
                  <a:gd name="T23" fmla="*/ 25 h 516"/>
                  <a:gd name="T24" fmla="*/ 52 w 464"/>
                  <a:gd name="T25" fmla="*/ 19 h 516"/>
                  <a:gd name="T26" fmla="*/ 57 w 464"/>
                  <a:gd name="T27" fmla="*/ 13 h 516"/>
                  <a:gd name="T28" fmla="*/ 62 w 464"/>
                  <a:gd name="T29" fmla="*/ 8 h 516"/>
                  <a:gd name="T30" fmla="*/ 67 w 464"/>
                  <a:gd name="T31" fmla="*/ 3 h 516"/>
                  <a:gd name="T32" fmla="*/ 71 w 464"/>
                  <a:gd name="T33" fmla="*/ 0 h 516"/>
                  <a:gd name="T34" fmla="*/ 74 w 464"/>
                  <a:gd name="T35" fmla="*/ 1 h 516"/>
                  <a:gd name="T36" fmla="*/ 78 w 464"/>
                  <a:gd name="T37" fmla="*/ 1 h 516"/>
                  <a:gd name="T38" fmla="*/ 84 w 464"/>
                  <a:gd name="T39" fmla="*/ 2 h 516"/>
                  <a:gd name="T40" fmla="*/ 89 w 464"/>
                  <a:gd name="T41" fmla="*/ 3 h 516"/>
                  <a:gd name="T42" fmla="*/ 94 w 464"/>
                  <a:gd name="T43" fmla="*/ 5 h 516"/>
                  <a:gd name="T44" fmla="*/ 99 w 464"/>
                  <a:gd name="T45" fmla="*/ 6 h 516"/>
                  <a:gd name="T46" fmla="*/ 104 w 464"/>
                  <a:gd name="T47" fmla="*/ 6 h 516"/>
                  <a:gd name="T48" fmla="*/ 109 w 464"/>
                  <a:gd name="T49" fmla="*/ 7 h 516"/>
                  <a:gd name="T50" fmla="*/ 114 w 464"/>
                  <a:gd name="T51" fmla="*/ 8 h 516"/>
                  <a:gd name="T52" fmla="*/ 116 w 464"/>
                  <a:gd name="T53" fmla="*/ 12 h 516"/>
                  <a:gd name="T54" fmla="*/ 114 w 464"/>
                  <a:gd name="T55" fmla="*/ 20 h 516"/>
                  <a:gd name="T56" fmla="*/ 113 w 464"/>
                  <a:gd name="T57" fmla="*/ 25 h 516"/>
                  <a:gd name="T58" fmla="*/ 113 w 464"/>
                  <a:gd name="T59" fmla="*/ 26 h 516"/>
                  <a:gd name="T60" fmla="*/ 110 w 464"/>
                  <a:gd name="T61" fmla="*/ 37 h 516"/>
                  <a:gd name="T62" fmla="*/ 106 w 464"/>
                  <a:gd name="T63" fmla="*/ 56 h 516"/>
                  <a:gd name="T64" fmla="*/ 103 w 464"/>
                  <a:gd name="T65" fmla="*/ 75 h 516"/>
                  <a:gd name="T66" fmla="*/ 101 w 464"/>
                  <a:gd name="T67" fmla="*/ 92 h 516"/>
                  <a:gd name="T68" fmla="*/ 97 w 464"/>
                  <a:gd name="T69" fmla="*/ 106 h 516"/>
                  <a:gd name="T70" fmla="*/ 94 w 464"/>
                  <a:gd name="T71" fmla="*/ 119 h 516"/>
                  <a:gd name="T72" fmla="*/ 92 w 464"/>
                  <a:gd name="T73" fmla="*/ 130 h 516"/>
                  <a:gd name="T74" fmla="*/ 83 w 464"/>
                  <a:gd name="T75" fmla="*/ 130 h 516"/>
                  <a:gd name="T76" fmla="*/ 75 w 464"/>
                  <a:gd name="T77" fmla="*/ 128 h 516"/>
                  <a:gd name="T78" fmla="*/ 67 w 464"/>
                  <a:gd name="T79" fmla="*/ 126 h 516"/>
                  <a:gd name="T80" fmla="*/ 58 w 464"/>
                  <a:gd name="T81" fmla="*/ 125 h 516"/>
                  <a:gd name="T82" fmla="*/ 53 w 464"/>
                  <a:gd name="T83" fmla="*/ 126 h 516"/>
                  <a:gd name="T84" fmla="*/ 47 w 464"/>
                  <a:gd name="T85" fmla="*/ 126 h 516"/>
                  <a:gd name="T86" fmla="*/ 42 w 464"/>
                  <a:gd name="T87" fmla="*/ 124 h 516"/>
                  <a:gd name="T88" fmla="*/ 37 w 464"/>
                  <a:gd name="T89" fmla="*/ 122 h 516"/>
                  <a:gd name="T90" fmla="*/ 30 w 464"/>
                  <a:gd name="T91" fmla="*/ 121 h 516"/>
                  <a:gd name="T92" fmla="*/ 24 w 464"/>
                  <a:gd name="T93" fmla="*/ 121 h 516"/>
                  <a:gd name="T94" fmla="*/ 17 w 464"/>
                  <a:gd name="T95" fmla="*/ 120 h 516"/>
                  <a:gd name="T96" fmla="*/ 11 w 464"/>
                  <a:gd name="T97" fmla="*/ 119 h 516"/>
                  <a:gd name="T98" fmla="*/ 6 w 464"/>
                  <a:gd name="T99" fmla="*/ 117 h 516"/>
                  <a:gd name="T100" fmla="*/ 0 w 464"/>
                  <a:gd name="T101" fmla="*/ 116 h 516"/>
                  <a:gd name="T102" fmla="*/ 2 w 464"/>
                  <a:gd name="T103" fmla="*/ 111 h 516"/>
                  <a:gd name="T104" fmla="*/ 3 w 464"/>
                  <a:gd name="T105" fmla="*/ 107 h 51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64"/>
                  <a:gd name="T160" fmla="*/ 0 h 516"/>
                  <a:gd name="T161" fmla="*/ 464 w 464"/>
                  <a:gd name="T162" fmla="*/ 516 h 51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64" h="516">
                    <a:moveTo>
                      <a:pt x="12" y="424"/>
                    </a:moveTo>
                    <a:lnTo>
                      <a:pt x="22" y="379"/>
                    </a:lnTo>
                    <a:lnTo>
                      <a:pt x="28" y="333"/>
                    </a:lnTo>
                    <a:lnTo>
                      <a:pt x="33" y="285"/>
                    </a:lnTo>
                    <a:lnTo>
                      <a:pt x="37" y="237"/>
                    </a:lnTo>
                    <a:lnTo>
                      <a:pt x="42" y="227"/>
                    </a:lnTo>
                    <a:lnTo>
                      <a:pt x="48" y="219"/>
                    </a:lnTo>
                    <a:lnTo>
                      <a:pt x="56" y="211"/>
                    </a:lnTo>
                    <a:lnTo>
                      <a:pt x="63" y="203"/>
                    </a:lnTo>
                    <a:lnTo>
                      <a:pt x="73" y="196"/>
                    </a:lnTo>
                    <a:lnTo>
                      <a:pt x="81" y="189"/>
                    </a:lnTo>
                    <a:lnTo>
                      <a:pt x="91" y="181"/>
                    </a:lnTo>
                    <a:lnTo>
                      <a:pt x="101" y="175"/>
                    </a:lnTo>
                    <a:lnTo>
                      <a:pt x="109" y="166"/>
                    </a:lnTo>
                    <a:lnTo>
                      <a:pt x="119" y="160"/>
                    </a:lnTo>
                    <a:lnTo>
                      <a:pt x="127" y="150"/>
                    </a:lnTo>
                    <a:lnTo>
                      <a:pt x="136" y="142"/>
                    </a:lnTo>
                    <a:lnTo>
                      <a:pt x="139" y="140"/>
                    </a:lnTo>
                    <a:lnTo>
                      <a:pt x="142" y="135"/>
                    </a:lnTo>
                    <a:lnTo>
                      <a:pt x="146" y="133"/>
                    </a:lnTo>
                    <a:lnTo>
                      <a:pt x="151" y="133"/>
                    </a:lnTo>
                    <a:lnTo>
                      <a:pt x="162" y="122"/>
                    </a:lnTo>
                    <a:lnTo>
                      <a:pt x="174" y="109"/>
                    </a:lnTo>
                    <a:lnTo>
                      <a:pt x="185" y="97"/>
                    </a:lnTo>
                    <a:lnTo>
                      <a:pt x="197" y="84"/>
                    </a:lnTo>
                    <a:lnTo>
                      <a:pt x="207" y="74"/>
                    </a:lnTo>
                    <a:lnTo>
                      <a:pt x="217" y="62"/>
                    </a:lnTo>
                    <a:lnTo>
                      <a:pt x="227" y="52"/>
                    </a:lnTo>
                    <a:lnTo>
                      <a:pt x="236" y="41"/>
                    </a:lnTo>
                    <a:lnTo>
                      <a:pt x="246" y="31"/>
                    </a:lnTo>
                    <a:lnTo>
                      <a:pt x="258" y="20"/>
                    </a:lnTo>
                    <a:lnTo>
                      <a:pt x="268" y="10"/>
                    </a:lnTo>
                    <a:lnTo>
                      <a:pt x="279" y="0"/>
                    </a:lnTo>
                    <a:lnTo>
                      <a:pt x="284" y="0"/>
                    </a:lnTo>
                    <a:lnTo>
                      <a:pt x="288" y="1"/>
                    </a:lnTo>
                    <a:lnTo>
                      <a:pt x="293" y="3"/>
                    </a:lnTo>
                    <a:lnTo>
                      <a:pt x="296" y="3"/>
                    </a:lnTo>
                    <a:lnTo>
                      <a:pt x="309" y="1"/>
                    </a:lnTo>
                    <a:lnTo>
                      <a:pt x="321" y="3"/>
                    </a:lnTo>
                    <a:lnTo>
                      <a:pt x="334" y="5"/>
                    </a:lnTo>
                    <a:lnTo>
                      <a:pt x="344" y="6"/>
                    </a:lnTo>
                    <a:lnTo>
                      <a:pt x="355" y="11"/>
                    </a:lnTo>
                    <a:lnTo>
                      <a:pt x="365" y="15"/>
                    </a:lnTo>
                    <a:lnTo>
                      <a:pt x="375" y="20"/>
                    </a:lnTo>
                    <a:lnTo>
                      <a:pt x="385" y="24"/>
                    </a:lnTo>
                    <a:lnTo>
                      <a:pt x="395" y="24"/>
                    </a:lnTo>
                    <a:lnTo>
                      <a:pt x="405" y="24"/>
                    </a:lnTo>
                    <a:lnTo>
                      <a:pt x="415" y="24"/>
                    </a:lnTo>
                    <a:lnTo>
                      <a:pt x="425" y="26"/>
                    </a:lnTo>
                    <a:lnTo>
                      <a:pt x="435" y="26"/>
                    </a:lnTo>
                    <a:lnTo>
                      <a:pt x="444" y="28"/>
                    </a:lnTo>
                    <a:lnTo>
                      <a:pt x="454" y="29"/>
                    </a:lnTo>
                    <a:lnTo>
                      <a:pt x="464" y="33"/>
                    </a:lnTo>
                    <a:lnTo>
                      <a:pt x="463" y="48"/>
                    </a:lnTo>
                    <a:lnTo>
                      <a:pt x="459" y="62"/>
                    </a:lnTo>
                    <a:lnTo>
                      <a:pt x="454" y="79"/>
                    </a:lnTo>
                    <a:lnTo>
                      <a:pt x="453" y="94"/>
                    </a:lnTo>
                    <a:lnTo>
                      <a:pt x="451" y="97"/>
                    </a:lnTo>
                    <a:lnTo>
                      <a:pt x="451" y="100"/>
                    </a:lnTo>
                    <a:lnTo>
                      <a:pt x="449" y="104"/>
                    </a:lnTo>
                    <a:lnTo>
                      <a:pt x="448" y="107"/>
                    </a:lnTo>
                    <a:lnTo>
                      <a:pt x="440" y="145"/>
                    </a:lnTo>
                    <a:lnTo>
                      <a:pt x="431" y="184"/>
                    </a:lnTo>
                    <a:lnTo>
                      <a:pt x="423" y="222"/>
                    </a:lnTo>
                    <a:lnTo>
                      <a:pt x="413" y="260"/>
                    </a:lnTo>
                    <a:lnTo>
                      <a:pt x="410" y="297"/>
                    </a:lnTo>
                    <a:lnTo>
                      <a:pt x="406" y="331"/>
                    </a:lnTo>
                    <a:lnTo>
                      <a:pt x="402" y="366"/>
                    </a:lnTo>
                    <a:lnTo>
                      <a:pt x="392" y="399"/>
                    </a:lnTo>
                    <a:lnTo>
                      <a:pt x="385" y="422"/>
                    </a:lnTo>
                    <a:lnTo>
                      <a:pt x="380" y="447"/>
                    </a:lnTo>
                    <a:lnTo>
                      <a:pt x="373" y="472"/>
                    </a:lnTo>
                    <a:lnTo>
                      <a:pt x="369" y="496"/>
                    </a:lnTo>
                    <a:lnTo>
                      <a:pt x="365" y="514"/>
                    </a:lnTo>
                    <a:lnTo>
                      <a:pt x="347" y="516"/>
                    </a:lnTo>
                    <a:lnTo>
                      <a:pt x="331" y="514"/>
                    </a:lnTo>
                    <a:lnTo>
                      <a:pt x="314" y="511"/>
                    </a:lnTo>
                    <a:lnTo>
                      <a:pt x="299" y="508"/>
                    </a:lnTo>
                    <a:lnTo>
                      <a:pt x="283" y="503"/>
                    </a:lnTo>
                    <a:lnTo>
                      <a:pt x="266" y="500"/>
                    </a:lnTo>
                    <a:lnTo>
                      <a:pt x="250" y="498"/>
                    </a:lnTo>
                    <a:lnTo>
                      <a:pt x="233" y="498"/>
                    </a:lnTo>
                    <a:lnTo>
                      <a:pt x="222" y="500"/>
                    </a:lnTo>
                    <a:lnTo>
                      <a:pt x="210" y="500"/>
                    </a:lnTo>
                    <a:lnTo>
                      <a:pt x="198" y="500"/>
                    </a:lnTo>
                    <a:lnTo>
                      <a:pt x="187" y="500"/>
                    </a:lnTo>
                    <a:lnTo>
                      <a:pt x="177" y="498"/>
                    </a:lnTo>
                    <a:lnTo>
                      <a:pt x="165" y="495"/>
                    </a:lnTo>
                    <a:lnTo>
                      <a:pt x="156" y="491"/>
                    </a:lnTo>
                    <a:lnTo>
                      <a:pt x="146" y="486"/>
                    </a:lnTo>
                    <a:lnTo>
                      <a:pt x="132" y="485"/>
                    </a:lnTo>
                    <a:lnTo>
                      <a:pt x="119" y="483"/>
                    </a:lnTo>
                    <a:lnTo>
                      <a:pt x="106" y="481"/>
                    </a:lnTo>
                    <a:lnTo>
                      <a:pt x="93" y="481"/>
                    </a:lnTo>
                    <a:lnTo>
                      <a:pt x="80" y="480"/>
                    </a:lnTo>
                    <a:lnTo>
                      <a:pt x="68" y="478"/>
                    </a:lnTo>
                    <a:lnTo>
                      <a:pt x="55" y="476"/>
                    </a:lnTo>
                    <a:lnTo>
                      <a:pt x="43" y="472"/>
                    </a:lnTo>
                    <a:lnTo>
                      <a:pt x="33" y="470"/>
                    </a:lnTo>
                    <a:lnTo>
                      <a:pt x="22" y="467"/>
                    </a:lnTo>
                    <a:lnTo>
                      <a:pt x="12" y="465"/>
                    </a:lnTo>
                    <a:lnTo>
                      <a:pt x="0" y="463"/>
                    </a:lnTo>
                    <a:lnTo>
                      <a:pt x="2" y="453"/>
                    </a:lnTo>
                    <a:lnTo>
                      <a:pt x="5" y="443"/>
                    </a:lnTo>
                    <a:lnTo>
                      <a:pt x="9" y="434"/>
                    </a:lnTo>
                    <a:lnTo>
                      <a:pt x="12" y="424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Freeform 60"/>
              <p:cNvSpPr>
                <a:spLocks/>
              </p:cNvSpPr>
              <p:nvPr/>
            </p:nvSpPr>
            <p:spPr bwMode="auto">
              <a:xfrm>
                <a:off x="1653" y="2514"/>
                <a:ext cx="127" cy="140"/>
              </a:xfrm>
              <a:custGeom>
                <a:avLst/>
                <a:gdLst>
                  <a:gd name="T0" fmla="*/ 16 w 252"/>
                  <a:gd name="T1" fmla="*/ 40 h 281"/>
                  <a:gd name="T2" fmla="*/ 22 w 252"/>
                  <a:gd name="T3" fmla="*/ 36 h 281"/>
                  <a:gd name="T4" fmla="*/ 27 w 252"/>
                  <a:gd name="T5" fmla="*/ 31 h 281"/>
                  <a:gd name="T6" fmla="*/ 32 w 252"/>
                  <a:gd name="T7" fmla="*/ 27 h 281"/>
                  <a:gd name="T8" fmla="*/ 35 w 252"/>
                  <a:gd name="T9" fmla="*/ 22 h 281"/>
                  <a:gd name="T10" fmla="*/ 37 w 252"/>
                  <a:gd name="T11" fmla="*/ 19 h 281"/>
                  <a:gd name="T12" fmla="*/ 36 w 252"/>
                  <a:gd name="T13" fmla="*/ 17 h 281"/>
                  <a:gd name="T14" fmla="*/ 33 w 252"/>
                  <a:gd name="T15" fmla="*/ 17 h 281"/>
                  <a:gd name="T16" fmla="*/ 29 w 252"/>
                  <a:gd name="T17" fmla="*/ 16 h 281"/>
                  <a:gd name="T18" fmla="*/ 25 w 252"/>
                  <a:gd name="T19" fmla="*/ 15 h 281"/>
                  <a:gd name="T20" fmla="*/ 21 w 252"/>
                  <a:gd name="T21" fmla="*/ 15 h 281"/>
                  <a:gd name="T22" fmla="*/ 16 w 252"/>
                  <a:gd name="T23" fmla="*/ 14 h 281"/>
                  <a:gd name="T24" fmla="*/ 13 w 252"/>
                  <a:gd name="T25" fmla="*/ 13 h 281"/>
                  <a:gd name="T26" fmla="*/ 11 w 252"/>
                  <a:gd name="T27" fmla="*/ 12 h 281"/>
                  <a:gd name="T28" fmla="*/ 11 w 252"/>
                  <a:gd name="T29" fmla="*/ 8 h 281"/>
                  <a:gd name="T30" fmla="*/ 12 w 252"/>
                  <a:gd name="T31" fmla="*/ 3 h 281"/>
                  <a:gd name="T32" fmla="*/ 15 w 252"/>
                  <a:gd name="T33" fmla="*/ 0 h 281"/>
                  <a:gd name="T34" fmla="*/ 21 w 252"/>
                  <a:gd name="T35" fmla="*/ 0 h 281"/>
                  <a:gd name="T36" fmla="*/ 25 w 252"/>
                  <a:gd name="T37" fmla="*/ 1 h 281"/>
                  <a:gd name="T38" fmla="*/ 30 w 252"/>
                  <a:gd name="T39" fmla="*/ 1 h 281"/>
                  <a:gd name="T40" fmla="*/ 36 w 252"/>
                  <a:gd name="T41" fmla="*/ 1 h 281"/>
                  <a:gd name="T42" fmla="*/ 43 w 252"/>
                  <a:gd name="T43" fmla="*/ 1 h 281"/>
                  <a:gd name="T44" fmla="*/ 50 w 252"/>
                  <a:gd name="T45" fmla="*/ 1 h 281"/>
                  <a:gd name="T46" fmla="*/ 57 w 252"/>
                  <a:gd name="T47" fmla="*/ 3 h 281"/>
                  <a:gd name="T48" fmla="*/ 61 w 252"/>
                  <a:gd name="T49" fmla="*/ 5 h 281"/>
                  <a:gd name="T50" fmla="*/ 63 w 252"/>
                  <a:gd name="T51" fmla="*/ 7 h 281"/>
                  <a:gd name="T52" fmla="*/ 63 w 252"/>
                  <a:gd name="T53" fmla="*/ 10 h 281"/>
                  <a:gd name="T54" fmla="*/ 60 w 252"/>
                  <a:gd name="T55" fmla="*/ 12 h 281"/>
                  <a:gd name="T56" fmla="*/ 56 w 252"/>
                  <a:gd name="T57" fmla="*/ 16 h 281"/>
                  <a:gd name="T58" fmla="*/ 51 w 252"/>
                  <a:gd name="T59" fmla="*/ 22 h 281"/>
                  <a:gd name="T60" fmla="*/ 46 w 252"/>
                  <a:gd name="T61" fmla="*/ 29 h 281"/>
                  <a:gd name="T62" fmla="*/ 42 w 252"/>
                  <a:gd name="T63" fmla="*/ 35 h 281"/>
                  <a:gd name="T64" fmla="*/ 38 w 252"/>
                  <a:gd name="T65" fmla="*/ 40 h 281"/>
                  <a:gd name="T66" fmla="*/ 34 w 252"/>
                  <a:gd name="T67" fmla="*/ 46 h 281"/>
                  <a:gd name="T68" fmla="*/ 30 w 252"/>
                  <a:gd name="T69" fmla="*/ 51 h 281"/>
                  <a:gd name="T70" fmla="*/ 25 w 252"/>
                  <a:gd name="T71" fmla="*/ 56 h 281"/>
                  <a:gd name="T72" fmla="*/ 22 w 252"/>
                  <a:gd name="T73" fmla="*/ 61 h 281"/>
                  <a:gd name="T74" fmla="*/ 19 w 252"/>
                  <a:gd name="T75" fmla="*/ 66 h 281"/>
                  <a:gd name="T76" fmla="*/ 16 w 252"/>
                  <a:gd name="T77" fmla="*/ 70 h 281"/>
                  <a:gd name="T78" fmla="*/ 14 w 252"/>
                  <a:gd name="T79" fmla="*/ 69 h 281"/>
                  <a:gd name="T80" fmla="*/ 9 w 252"/>
                  <a:gd name="T81" fmla="*/ 68 h 281"/>
                  <a:gd name="T82" fmla="*/ 4 w 252"/>
                  <a:gd name="T83" fmla="*/ 66 h 281"/>
                  <a:gd name="T84" fmla="*/ 0 w 252"/>
                  <a:gd name="T85" fmla="*/ 62 h 281"/>
                  <a:gd name="T86" fmla="*/ 2 w 252"/>
                  <a:gd name="T87" fmla="*/ 58 h 281"/>
                  <a:gd name="T88" fmla="*/ 6 w 252"/>
                  <a:gd name="T89" fmla="*/ 52 h 281"/>
                  <a:gd name="T90" fmla="*/ 11 w 252"/>
                  <a:gd name="T91" fmla="*/ 45 h 28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52"/>
                  <a:gd name="T139" fmla="*/ 0 h 281"/>
                  <a:gd name="T140" fmla="*/ 252 w 252"/>
                  <a:gd name="T141" fmla="*/ 281 h 281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52" h="281">
                    <a:moveTo>
                      <a:pt x="54" y="170"/>
                    </a:moveTo>
                    <a:lnTo>
                      <a:pt x="64" y="162"/>
                    </a:lnTo>
                    <a:lnTo>
                      <a:pt x="76" y="154"/>
                    </a:lnTo>
                    <a:lnTo>
                      <a:pt x="86" y="144"/>
                    </a:lnTo>
                    <a:lnTo>
                      <a:pt x="97" y="135"/>
                    </a:lnTo>
                    <a:lnTo>
                      <a:pt x="107" y="127"/>
                    </a:lnTo>
                    <a:lnTo>
                      <a:pt x="117" y="117"/>
                    </a:lnTo>
                    <a:lnTo>
                      <a:pt x="125" y="109"/>
                    </a:lnTo>
                    <a:lnTo>
                      <a:pt x="134" y="99"/>
                    </a:lnTo>
                    <a:lnTo>
                      <a:pt x="137" y="91"/>
                    </a:lnTo>
                    <a:lnTo>
                      <a:pt x="142" y="84"/>
                    </a:lnTo>
                    <a:lnTo>
                      <a:pt x="145" y="78"/>
                    </a:lnTo>
                    <a:lnTo>
                      <a:pt x="147" y="69"/>
                    </a:lnTo>
                    <a:lnTo>
                      <a:pt x="142" y="68"/>
                    </a:lnTo>
                    <a:lnTo>
                      <a:pt x="137" y="68"/>
                    </a:lnTo>
                    <a:lnTo>
                      <a:pt x="130" y="68"/>
                    </a:lnTo>
                    <a:lnTo>
                      <a:pt x="125" y="68"/>
                    </a:lnTo>
                    <a:lnTo>
                      <a:pt x="115" y="66"/>
                    </a:lnTo>
                    <a:lnTo>
                      <a:pt x="107" y="64"/>
                    </a:lnTo>
                    <a:lnTo>
                      <a:pt x="99" y="63"/>
                    </a:lnTo>
                    <a:lnTo>
                      <a:pt x="89" y="61"/>
                    </a:lnTo>
                    <a:lnTo>
                      <a:pt x="81" y="60"/>
                    </a:lnTo>
                    <a:lnTo>
                      <a:pt x="72" y="60"/>
                    </a:lnTo>
                    <a:lnTo>
                      <a:pt x="63" y="58"/>
                    </a:lnTo>
                    <a:lnTo>
                      <a:pt x="53" y="56"/>
                    </a:lnTo>
                    <a:lnTo>
                      <a:pt x="49" y="55"/>
                    </a:lnTo>
                    <a:lnTo>
                      <a:pt x="44" y="53"/>
                    </a:lnTo>
                    <a:lnTo>
                      <a:pt x="41" y="50"/>
                    </a:lnTo>
                    <a:lnTo>
                      <a:pt x="41" y="45"/>
                    </a:lnTo>
                    <a:lnTo>
                      <a:pt x="41" y="35"/>
                    </a:lnTo>
                    <a:lnTo>
                      <a:pt x="44" y="25"/>
                    </a:lnTo>
                    <a:lnTo>
                      <a:pt x="48" y="15"/>
                    </a:lnTo>
                    <a:lnTo>
                      <a:pt x="49" y="5"/>
                    </a:lnTo>
                    <a:lnTo>
                      <a:pt x="59" y="0"/>
                    </a:lnTo>
                    <a:lnTo>
                      <a:pt x="69" y="2"/>
                    </a:lnTo>
                    <a:lnTo>
                      <a:pt x="81" y="3"/>
                    </a:lnTo>
                    <a:lnTo>
                      <a:pt x="91" y="5"/>
                    </a:lnTo>
                    <a:lnTo>
                      <a:pt x="100" y="5"/>
                    </a:lnTo>
                    <a:lnTo>
                      <a:pt x="110" y="5"/>
                    </a:lnTo>
                    <a:lnTo>
                      <a:pt x="120" y="5"/>
                    </a:lnTo>
                    <a:lnTo>
                      <a:pt x="129" y="7"/>
                    </a:lnTo>
                    <a:lnTo>
                      <a:pt x="143" y="7"/>
                    </a:lnTo>
                    <a:lnTo>
                      <a:pt x="157" y="5"/>
                    </a:lnTo>
                    <a:lnTo>
                      <a:pt x="171" y="5"/>
                    </a:lnTo>
                    <a:lnTo>
                      <a:pt x="185" y="5"/>
                    </a:lnTo>
                    <a:lnTo>
                      <a:pt x="198" y="7"/>
                    </a:lnTo>
                    <a:lnTo>
                      <a:pt x="211" y="10"/>
                    </a:lnTo>
                    <a:lnTo>
                      <a:pt x="224" y="13"/>
                    </a:lnTo>
                    <a:lnTo>
                      <a:pt x="238" y="20"/>
                    </a:lnTo>
                    <a:lnTo>
                      <a:pt x="241" y="23"/>
                    </a:lnTo>
                    <a:lnTo>
                      <a:pt x="246" y="27"/>
                    </a:lnTo>
                    <a:lnTo>
                      <a:pt x="249" y="30"/>
                    </a:lnTo>
                    <a:lnTo>
                      <a:pt x="252" y="35"/>
                    </a:lnTo>
                    <a:lnTo>
                      <a:pt x="249" y="40"/>
                    </a:lnTo>
                    <a:lnTo>
                      <a:pt x="244" y="45"/>
                    </a:lnTo>
                    <a:lnTo>
                      <a:pt x="239" y="50"/>
                    </a:lnTo>
                    <a:lnTo>
                      <a:pt x="233" y="55"/>
                    </a:lnTo>
                    <a:lnTo>
                      <a:pt x="221" y="64"/>
                    </a:lnTo>
                    <a:lnTo>
                      <a:pt x="211" y="78"/>
                    </a:lnTo>
                    <a:lnTo>
                      <a:pt x="201" y="89"/>
                    </a:lnTo>
                    <a:lnTo>
                      <a:pt x="191" y="102"/>
                    </a:lnTo>
                    <a:lnTo>
                      <a:pt x="183" y="116"/>
                    </a:lnTo>
                    <a:lnTo>
                      <a:pt x="175" y="129"/>
                    </a:lnTo>
                    <a:lnTo>
                      <a:pt x="165" y="142"/>
                    </a:lnTo>
                    <a:lnTo>
                      <a:pt x="155" y="154"/>
                    </a:lnTo>
                    <a:lnTo>
                      <a:pt x="148" y="163"/>
                    </a:lnTo>
                    <a:lnTo>
                      <a:pt x="140" y="173"/>
                    </a:lnTo>
                    <a:lnTo>
                      <a:pt x="134" y="185"/>
                    </a:lnTo>
                    <a:lnTo>
                      <a:pt x="125" y="195"/>
                    </a:lnTo>
                    <a:lnTo>
                      <a:pt x="117" y="205"/>
                    </a:lnTo>
                    <a:lnTo>
                      <a:pt x="109" y="215"/>
                    </a:lnTo>
                    <a:lnTo>
                      <a:pt x="100" y="224"/>
                    </a:lnTo>
                    <a:lnTo>
                      <a:pt x="92" y="233"/>
                    </a:lnTo>
                    <a:lnTo>
                      <a:pt x="86" y="244"/>
                    </a:lnTo>
                    <a:lnTo>
                      <a:pt x="79" y="256"/>
                    </a:lnTo>
                    <a:lnTo>
                      <a:pt x="76" y="267"/>
                    </a:lnTo>
                    <a:lnTo>
                      <a:pt x="71" y="279"/>
                    </a:lnTo>
                    <a:lnTo>
                      <a:pt x="64" y="281"/>
                    </a:lnTo>
                    <a:lnTo>
                      <a:pt x="58" y="279"/>
                    </a:lnTo>
                    <a:lnTo>
                      <a:pt x="53" y="277"/>
                    </a:lnTo>
                    <a:lnTo>
                      <a:pt x="46" y="276"/>
                    </a:lnTo>
                    <a:lnTo>
                      <a:pt x="34" y="272"/>
                    </a:lnTo>
                    <a:lnTo>
                      <a:pt x="23" y="271"/>
                    </a:lnTo>
                    <a:lnTo>
                      <a:pt x="13" y="267"/>
                    </a:lnTo>
                    <a:lnTo>
                      <a:pt x="3" y="261"/>
                    </a:lnTo>
                    <a:lnTo>
                      <a:pt x="0" y="251"/>
                    </a:lnTo>
                    <a:lnTo>
                      <a:pt x="3" y="241"/>
                    </a:lnTo>
                    <a:lnTo>
                      <a:pt x="8" y="233"/>
                    </a:lnTo>
                    <a:lnTo>
                      <a:pt x="13" y="223"/>
                    </a:lnTo>
                    <a:lnTo>
                      <a:pt x="23" y="208"/>
                    </a:lnTo>
                    <a:lnTo>
                      <a:pt x="33" y="195"/>
                    </a:lnTo>
                    <a:lnTo>
                      <a:pt x="43" y="183"/>
                    </a:lnTo>
                    <a:lnTo>
                      <a:pt x="54" y="1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Freeform 61"/>
              <p:cNvSpPr>
                <a:spLocks/>
              </p:cNvSpPr>
              <p:nvPr/>
            </p:nvSpPr>
            <p:spPr bwMode="auto">
              <a:xfrm>
                <a:off x="1668" y="2983"/>
                <a:ext cx="27" cy="49"/>
              </a:xfrm>
              <a:custGeom>
                <a:avLst/>
                <a:gdLst>
                  <a:gd name="T0" fmla="*/ 6 w 55"/>
                  <a:gd name="T1" fmla="*/ 0 h 97"/>
                  <a:gd name="T2" fmla="*/ 8 w 55"/>
                  <a:gd name="T3" fmla="*/ 0 h 97"/>
                  <a:gd name="T4" fmla="*/ 10 w 55"/>
                  <a:gd name="T5" fmla="*/ 1 h 97"/>
                  <a:gd name="T6" fmla="*/ 11 w 55"/>
                  <a:gd name="T7" fmla="*/ 2 h 97"/>
                  <a:gd name="T8" fmla="*/ 13 w 55"/>
                  <a:gd name="T9" fmla="*/ 2 h 97"/>
                  <a:gd name="T10" fmla="*/ 12 w 55"/>
                  <a:gd name="T11" fmla="*/ 7 h 97"/>
                  <a:gd name="T12" fmla="*/ 11 w 55"/>
                  <a:gd name="T13" fmla="*/ 10 h 97"/>
                  <a:gd name="T14" fmla="*/ 10 w 55"/>
                  <a:gd name="T15" fmla="*/ 14 h 97"/>
                  <a:gd name="T16" fmla="*/ 9 w 55"/>
                  <a:gd name="T17" fmla="*/ 18 h 97"/>
                  <a:gd name="T18" fmla="*/ 8 w 55"/>
                  <a:gd name="T19" fmla="*/ 20 h 97"/>
                  <a:gd name="T20" fmla="*/ 8 w 55"/>
                  <a:gd name="T21" fmla="*/ 21 h 97"/>
                  <a:gd name="T22" fmla="*/ 8 w 55"/>
                  <a:gd name="T23" fmla="*/ 23 h 97"/>
                  <a:gd name="T24" fmla="*/ 7 w 55"/>
                  <a:gd name="T25" fmla="*/ 25 h 97"/>
                  <a:gd name="T26" fmla="*/ 5 w 55"/>
                  <a:gd name="T27" fmla="*/ 24 h 97"/>
                  <a:gd name="T28" fmla="*/ 3 w 55"/>
                  <a:gd name="T29" fmla="*/ 23 h 97"/>
                  <a:gd name="T30" fmla="*/ 1 w 55"/>
                  <a:gd name="T31" fmla="*/ 23 h 97"/>
                  <a:gd name="T32" fmla="*/ 0 w 55"/>
                  <a:gd name="T33" fmla="*/ 22 h 97"/>
                  <a:gd name="T34" fmla="*/ 1 w 55"/>
                  <a:gd name="T35" fmla="*/ 16 h 97"/>
                  <a:gd name="T36" fmla="*/ 2 w 55"/>
                  <a:gd name="T37" fmla="*/ 11 h 97"/>
                  <a:gd name="T38" fmla="*/ 3 w 55"/>
                  <a:gd name="T39" fmla="*/ 5 h 97"/>
                  <a:gd name="T40" fmla="*/ 6 w 55"/>
                  <a:gd name="T41" fmla="*/ 0 h 9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5"/>
                  <a:gd name="T64" fmla="*/ 0 h 97"/>
                  <a:gd name="T65" fmla="*/ 55 w 55"/>
                  <a:gd name="T66" fmla="*/ 97 h 9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5" h="97">
                    <a:moveTo>
                      <a:pt x="24" y="0"/>
                    </a:moveTo>
                    <a:lnTo>
                      <a:pt x="32" y="0"/>
                    </a:lnTo>
                    <a:lnTo>
                      <a:pt x="40" y="3"/>
                    </a:lnTo>
                    <a:lnTo>
                      <a:pt x="47" y="5"/>
                    </a:lnTo>
                    <a:lnTo>
                      <a:pt x="55" y="8"/>
                    </a:lnTo>
                    <a:lnTo>
                      <a:pt x="50" y="25"/>
                    </a:lnTo>
                    <a:lnTo>
                      <a:pt x="47" y="39"/>
                    </a:lnTo>
                    <a:lnTo>
                      <a:pt x="42" y="54"/>
                    </a:lnTo>
                    <a:lnTo>
                      <a:pt x="37" y="71"/>
                    </a:lnTo>
                    <a:lnTo>
                      <a:pt x="34" y="77"/>
                    </a:lnTo>
                    <a:lnTo>
                      <a:pt x="34" y="84"/>
                    </a:lnTo>
                    <a:lnTo>
                      <a:pt x="32" y="92"/>
                    </a:lnTo>
                    <a:lnTo>
                      <a:pt x="29" y="97"/>
                    </a:lnTo>
                    <a:lnTo>
                      <a:pt x="22" y="95"/>
                    </a:lnTo>
                    <a:lnTo>
                      <a:pt x="14" y="92"/>
                    </a:lnTo>
                    <a:lnTo>
                      <a:pt x="7" y="89"/>
                    </a:lnTo>
                    <a:lnTo>
                      <a:pt x="0" y="86"/>
                    </a:lnTo>
                    <a:lnTo>
                      <a:pt x="5" y="64"/>
                    </a:lnTo>
                    <a:lnTo>
                      <a:pt x="10" y="41"/>
                    </a:lnTo>
                    <a:lnTo>
                      <a:pt x="15" y="2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FF4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Freeform 62"/>
              <p:cNvSpPr>
                <a:spLocks/>
              </p:cNvSpPr>
              <p:nvPr/>
            </p:nvSpPr>
            <p:spPr bwMode="auto">
              <a:xfrm>
                <a:off x="1707" y="2570"/>
                <a:ext cx="297" cy="330"/>
              </a:xfrm>
              <a:custGeom>
                <a:avLst/>
                <a:gdLst>
                  <a:gd name="T0" fmla="*/ 13 w 594"/>
                  <a:gd name="T1" fmla="*/ 93 h 662"/>
                  <a:gd name="T2" fmla="*/ 20 w 594"/>
                  <a:gd name="T3" fmla="*/ 86 h 662"/>
                  <a:gd name="T4" fmla="*/ 27 w 594"/>
                  <a:gd name="T5" fmla="*/ 84 h 662"/>
                  <a:gd name="T6" fmla="*/ 34 w 594"/>
                  <a:gd name="T7" fmla="*/ 85 h 662"/>
                  <a:gd name="T8" fmla="*/ 34 w 594"/>
                  <a:gd name="T9" fmla="*/ 89 h 662"/>
                  <a:gd name="T10" fmla="*/ 34 w 594"/>
                  <a:gd name="T11" fmla="*/ 105 h 662"/>
                  <a:gd name="T12" fmla="*/ 48 w 594"/>
                  <a:gd name="T13" fmla="*/ 118 h 662"/>
                  <a:gd name="T14" fmla="*/ 67 w 594"/>
                  <a:gd name="T15" fmla="*/ 123 h 662"/>
                  <a:gd name="T16" fmla="*/ 75 w 594"/>
                  <a:gd name="T17" fmla="*/ 119 h 662"/>
                  <a:gd name="T18" fmla="*/ 79 w 594"/>
                  <a:gd name="T19" fmla="*/ 117 h 662"/>
                  <a:gd name="T20" fmla="*/ 88 w 594"/>
                  <a:gd name="T21" fmla="*/ 103 h 662"/>
                  <a:gd name="T22" fmla="*/ 87 w 594"/>
                  <a:gd name="T23" fmla="*/ 90 h 662"/>
                  <a:gd name="T24" fmla="*/ 96 w 594"/>
                  <a:gd name="T25" fmla="*/ 86 h 662"/>
                  <a:gd name="T26" fmla="*/ 107 w 594"/>
                  <a:gd name="T27" fmla="*/ 80 h 662"/>
                  <a:gd name="T28" fmla="*/ 113 w 594"/>
                  <a:gd name="T29" fmla="*/ 61 h 662"/>
                  <a:gd name="T30" fmla="*/ 109 w 594"/>
                  <a:gd name="T31" fmla="*/ 49 h 662"/>
                  <a:gd name="T32" fmla="*/ 106 w 594"/>
                  <a:gd name="T33" fmla="*/ 46 h 662"/>
                  <a:gd name="T34" fmla="*/ 101 w 594"/>
                  <a:gd name="T35" fmla="*/ 42 h 662"/>
                  <a:gd name="T36" fmla="*/ 95 w 594"/>
                  <a:gd name="T37" fmla="*/ 40 h 662"/>
                  <a:gd name="T38" fmla="*/ 84 w 594"/>
                  <a:gd name="T39" fmla="*/ 40 h 662"/>
                  <a:gd name="T40" fmla="*/ 75 w 594"/>
                  <a:gd name="T41" fmla="*/ 44 h 662"/>
                  <a:gd name="T42" fmla="*/ 69 w 594"/>
                  <a:gd name="T43" fmla="*/ 51 h 662"/>
                  <a:gd name="T44" fmla="*/ 67 w 594"/>
                  <a:gd name="T45" fmla="*/ 62 h 662"/>
                  <a:gd name="T46" fmla="*/ 61 w 594"/>
                  <a:gd name="T47" fmla="*/ 66 h 662"/>
                  <a:gd name="T48" fmla="*/ 53 w 594"/>
                  <a:gd name="T49" fmla="*/ 67 h 662"/>
                  <a:gd name="T50" fmla="*/ 50 w 594"/>
                  <a:gd name="T51" fmla="*/ 68 h 662"/>
                  <a:gd name="T52" fmla="*/ 49 w 594"/>
                  <a:gd name="T53" fmla="*/ 64 h 662"/>
                  <a:gd name="T54" fmla="*/ 55 w 594"/>
                  <a:gd name="T55" fmla="*/ 39 h 662"/>
                  <a:gd name="T56" fmla="*/ 60 w 594"/>
                  <a:gd name="T57" fmla="*/ 23 h 662"/>
                  <a:gd name="T58" fmla="*/ 71 w 594"/>
                  <a:gd name="T59" fmla="*/ 14 h 662"/>
                  <a:gd name="T60" fmla="*/ 80 w 594"/>
                  <a:gd name="T61" fmla="*/ 3 h 662"/>
                  <a:gd name="T62" fmla="*/ 86 w 594"/>
                  <a:gd name="T63" fmla="*/ 0 h 662"/>
                  <a:gd name="T64" fmla="*/ 95 w 594"/>
                  <a:gd name="T65" fmla="*/ 7 h 662"/>
                  <a:gd name="T66" fmla="*/ 105 w 594"/>
                  <a:gd name="T67" fmla="*/ 17 h 662"/>
                  <a:gd name="T68" fmla="*/ 117 w 594"/>
                  <a:gd name="T69" fmla="*/ 28 h 662"/>
                  <a:gd name="T70" fmla="*/ 129 w 594"/>
                  <a:gd name="T71" fmla="*/ 38 h 662"/>
                  <a:gd name="T72" fmla="*/ 139 w 594"/>
                  <a:gd name="T73" fmla="*/ 45 h 662"/>
                  <a:gd name="T74" fmla="*/ 147 w 594"/>
                  <a:gd name="T75" fmla="*/ 51 h 662"/>
                  <a:gd name="T76" fmla="*/ 144 w 594"/>
                  <a:gd name="T77" fmla="*/ 60 h 662"/>
                  <a:gd name="T78" fmla="*/ 137 w 594"/>
                  <a:gd name="T79" fmla="*/ 69 h 662"/>
                  <a:gd name="T80" fmla="*/ 124 w 594"/>
                  <a:gd name="T81" fmla="*/ 83 h 662"/>
                  <a:gd name="T82" fmla="*/ 110 w 594"/>
                  <a:gd name="T83" fmla="*/ 100 h 662"/>
                  <a:gd name="T84" fmla="*/ 102 w 594"/>
                  <a:gd name="T85" fmla="*/ 115 h 662"/>
                  <a:gd name="T86" fmla="*/ 91 w 594"/>
                  <a:gd name="T87" fmla="*/ 128 h 662"/>
                  <a:gd name="T88" fmla="*/ 84 w 594"/>
                  <a:gd name="T89" fmla="*/ 139 h 662"/>
                  <a:gd name="T90" fmla="*/ 77 w 594"/>
                  <a:gd name="T91" fmla="*/ 148 h 662"/>
                  <a:gd name="T92" fmla="*/ 68 w 594"/>
                  <a:gd name="T93" fmla="*/ 159 h 662"/>
                  <a:gd name="T94" fmla="*/ 65 w 594"/>
                  <a:gd name="T95" fmla="*/ 164 h 662"/>
                  <a:gd name="T96" fmla="*/ 58 w 594"/>
                  <a:gd name="T97" fmla="*/ 161 h 662"/>
                  <a:gd name="T98" fmla="*/ 50 w 594"/>
                  <a:gd name="T99" fmla="*/ 155 h 662"/>
                  <a:gd name="T100" fmla="*/ 37 w 594"/>
                  <a:gd name="T101" fmla="*/ 143 h 662"/>
                  <a:gd name="T102" fmla="*/ 21 w 594"/>
                  <a:gd name="T103" fmla="*/ 129 h 662"/>
                  <a:gd name="T104" fmla="*/ 9 w 594"/>
                  <a:gd name="T105" fmla="*/ 120 h 662"/>
                  <a:gd name="T106" fmla="*/ 2 w 594"/>
                  <a:gd name="T107" fmla="*/ 111 h 662"/>
                  <a:gd name="T108" fmla="*/ 6 w 594"/>
                  <a:gd name="T109" fmla="*/ 101 h 66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94"/>
                  <a:gd name="T166" fmla="*/ 0 h 662"/>
                  <a:gd name="T167" fmla="*/ 594 w 594"/>
                  <a:gd name="T168" fmla="*/ 662 h 66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94" h="662">
                    <a:moveTo>
                      <a:pt x="33" y="396"/>
                    </a:moveTo>
                    <a:lnTo>
                      <a:pt x="40" y="390"/>
                    </a:lnTo>
                    <a:lnTo>
                      <a:pt x="46" y="383"/>
                    </a:lnTo>
                    <a:lnTo>
                      <a:pt x="53" y="375"/>
                    </a:lnTo>
                    <a:lnTo>
                      <a:pt x="60" y="368"/>
                    </a:lnTo>
                    <a:lnTo>
                      <a:pt x="66" y="362"/>
                    </a:lnTo>
                    <a:lnTo>
                      <a:pt x="73" y="353"/>
                    </a:lnTo>
                    <a:lnTo>
                      <a:pt x="79" y="347"/>
                    </a:lnTo>
                    <a:lnTo>
                      <a:pt x="86" y="340"/>
                    </a:lnTo>
                    <a:lnTo>
                      <a:pt x="93" y="340"/>
                    </a:lnTo>
                    <a:lnTo>
                      <a:pt x="101" y="340"/>
                    </a:lnTo>
                    <a:lnTo>
                      <a:pt x="107" y="340"/>
                    </a:lnTo>
                    <a:lnTo>
                      <a:pt x="114" y="340"/>
                    </a:lnTo>
                    <a:lnTo>
                      <a:pt x="122" y="342"/>
                    </a:lnTo>
                    <a:lnTo>
                      <a:pt x="129" y="342"/>
                    </a:lnTo>
                    <a:lnTo>
                      <a:pt x="135" y="342"/>
                    </a:lnTo>
                    <a:lnTo>
                      <a:pt x="142" y="342"/>
                    </a:lnTo>
                    <a:lnTo>
                      <a:pt x="140" y="347"/>
                    </a:lnTo>
                    <a:lnTo>
                      <a:pt x="137" y="352"/>
                    </a:lnTo>
                    <a:lnTo>
                      <a:pt x="135" y="358"/>
                    </a:lnTo>
                    <a:lnTo>
                      <a:pt x="132" y="363"/>
                    </a:lnTo>
                    <a:lnTo>
                      <a:pt x="132" y="383"/>
                    </a:lnTo>
                    <a:lnTo>
                      <a:pt x="131" y="403"/>
                    </a:lnTo>
                    <a:lnTo>
                      <a:pt x="134" y="423"/>
                    </a:lnTo>
                    <a:lnTo>
                      <a:pt x="144" y="439"/>
                    </a:lnTo>
                    <a:lnTo>
                      <a:pt x="160" y="451"/>
                    </a:lnTo>
                    <a:lnTo>
                      <a:pt x="177" y="464"/>
                    </a:lnTo>
                    <a:lnTo>
                      <a:pt x="193" y="475"/>
                    </a:lnTo>
                    <a:lnTo>
                      <a:pt x="211" y="485"/>
                    </a:lnTo>
                    <a:lnTo>
                      <a:pt x="230" y="492"/>
                    </a:lnTo>
                    <a:lnTo>
                      <a:pt x="248" y="495"/>
                    </a:lnTo>
                    <a:lnTo>
                      <a:pt x="268" y="494"/>
                    </a:lnTo>
                    <a:lnTo>
                      <a:pt x="289" y="487"/>
                    </a:lnTo>
                    <a:lnTo>
                      <a:pt x="292" y="485"/>
                    </a:lnTo>
                    <a:lnTo>
                      <a:pt x="297" y="484"/>
                    </a:lnTo>
                    <a:lnTo>
                      <a:pt x="301" y="480"/>
                    </a:lnTo>
                    <a:lnTo>
                      <a:pt x="306" y="480"/>
                    </a:lnTo>
                    <a:lnTo>
                      <a:pt x="307" y="477"/>
                    </a:lnTo>
                    <a:lnTo>
                      <a:pt x="312" y="474"/>
                    </a:lnTo>
                    <a:lnTo>
                      <a:pt x="315" y="472"/>
                    </a:lnTo>
                    <a:lnTo>
                      <a:pt x="319" y="469"/>
                    </a:lnTo>
                    <a:lnTo>
                      <a:pt x="332" y="452"/>
                    </a:lnTo>
                    <a:lnTo>
                      <a:pt x="343" y="434"/>
                    </a:lnTo>
                    <a:lnTo>
                      <a:pt x="350" y="416"/>
                    </a:lnTo>
                    <a:lnTo>
                      <a:pt x="353" y="395"/>
                    </a:lnTo>
                    <a:lnTo>
                      <a:pt x="352" y="385"/>
                    </a:lnTo>
                    <a:lnTo>
                      <a:pt x="350" y="373"/>
                    </a:lnTo>
                    <a:lnTo>
                      <a:pt x="348" y="363"/>
                    </a:lnTo>
                    <a:lnTo>
                      <a:pt x="347" y="353"/>
                    </a:lnTo>
                    <a:lnTo>
                      <a:pt x="360" y="352"/>
                    </a:lnTo>
                    <a:lnTo>
                      <a:pt x="372" y="350"/>
                    </a:lnTo>
                    <a:lnTo>
                      <a:pt x="385" y="347"/>
                    </a:lnTo>
                    <a:lnTo>
                      <a:pt x="398" y="342"/>
                    </a:lnTo>
                    <a:lnTo>
                      <a:pt x="410" y="337"/>
                    </a:lnTo>
                    <a:lnTo>
                      <a:pt x="419" y="329"/>
                    </a:lnTo>
                    <a:lnTo>
                      <a:pt x="429" y="320"/>
                    </a:lnTo>
                    <a:lnTo>
                      <a:pt x="436" y="309"/>
                    </a:lnTo>
                    <a:lnTo>
                      <a:pt x="444" y="287"/>
                    </a:lnTo>
                    <a:lnTo>
                      <a:pt x="449" y="266"/>
                    </a:lnTo>
                    <a:lnTo>
                      <a:pt x="451" y="244"/>
                    </a:lnTo>
                    <a:lnTo>
                      <a:pt x="448" y="221"/>
                    </a:lnTo>
                    <a:lnTo>
                      <a:pt x="444" y="213"/>
                    </a:lnTo>
                    <a:lnTo>
                      <a:pt x="439" y="207"/>
                    </a:lnTo>
                    <a:lnTo>
                      <a:pt x="436" y="198"/>
                    </a:lnTo>
                    <a:lnTo>
                      <a:pt x="431" y="192"/>
                    </a:lnTo>
                    <a:lnTo>
                      <a:pt x="428" y="190"/>
                    </a:lnTo>
                    <a:lnTo>
                      <a:pt x="426" y="188"/>
                    </a:lnTo>
                    <a:lnTo>
                      <a:pt x="424" y="185"/>
                    </a:lnTo>
                    <a:lnTo>
                      <a:pt x="423" y="183"/>
                    </a:lnTo>
                    <a:lnTo>
                      <a:pt x="418" y="178"/>
                    </a:lnTo>
                    <a:lnTo>
                      <a:pt x="411" y="175"/>
                    </a:lnTo>
                    <a:lnTo>
                      <a:pt x="405" y="170"/>
                    </a:lnTo>
                    <a:lnTo>
                      <a:pt x="398" y="167"/>
                    </a:lnTo>
                    <a:lnTo>
                      <a:pt x="393" y="165"/>
                    </a:lnTo>
                    <a:lnTo>
                      <a:pt x="386" y="162"/>
                    </a:lnTo>
                    <a:lnTo>
                      <a:pt x="380" y="162"/>
                    </a:lnTo>
                    <a:lnTo>
                      <a:pt x="373" y="160"/>
                    </a:lnTo>
                    <a:lnTo>
                      <a:pt x="362" y="160"/>
                    </a:lnTo>
                    <a:lnTo>
                      <a:pt x="348" y="160"/>
                    </a:lnTo>
                    <a:lnTo>
                      <a:pt x="337" y="162"/>
                    </a:lnTo>
                    <a:lnTo>
                      <a:pt x="327" y="164"/>
                    </a:lnTo>
                    <a:lnTo>
                      <a:pt x="319" y="167"/>
                    </a:lnTo>
                    <a:lnTo>
                      <a:pt x="309" y="172"/>
                    </a:lnTo>
                    <a:lnTo>
                      <a:pt x="301" y="177"/>
                    </a:lnTo>
                    <a:lnTo>
                      <a:pt x="292" y="183"/>
                    </a:lnTo>
                    <a:lnTo>
                      <a:pt x="286" y="190"/>
                    </a:lnTo>
                    <a:lnTo>
                      <a:pt x="279" y="198"/>
                    </a:lnTo>
                    <a:lnTo>
                      <a:pt x="273" y="207"/>
                    </a:lnTo>
                    <a:lnTo>
                      <a:pt x="268" y="215"/>
                    </a:lnTo>
                    <a:lnTo>
                      <a:pt x="266" y="226"/>
                    </a:lnTo>
                    <a:lnTo>
                      <a:pt x="266" y="238"/>
                    </a:lnTo>
                    <a:lnTo>
                      <a:pt x="266" y="251"/>
                    </a:lnTo>
                    <a:lnTo>
                      <a:pt x="268" y="263"/>
                    </a:lnTo>
                    <a:lnTo>
                      <a:pt x="259" y="264"/>
                    </a:lnTo>
                    <a:lnTo>
                      <a:pt x="253" y="264"/>
                    </a:lnTo>
                    <a:lnTo>
                      <a:pt x="244" y="264"/>
                    </a:lnTo>
                    <a:lnTo>
                      <a:pt x="236" y="264"/>
                    </a:lnTo>
                    <a:lnTo>
                      <a:pt x="228" y="266"/>
                    </a:lnTo>
                    <a:lnTo>
                      <a:pt x="220" y="268"/>
                    </a:lnTo>
                    <a:lnTo>
                      <a:pt x="211" y="269"/>
                    </a:lnTo>
                    <a:lnTo>
                      <a:pt x="205" y="274"/>
                    </a:lnTo>
                    <a:lnTo>
                      <a:pt x="203" y="274"/>
                    </a:lnTo>
                    <a:lnTo>
                      <a:pt x="202" y="274"/>
                    </a:lnTo>
                    <a:lnTo>
                      <a:pt x="200" y="274"/>
                    </a:lnTo>
                    <a:lnTo>
                      <a:pt x="198" y="276"/>
                    </a:lnTo>
                    <a:lnTo>
                      <a:pt x="197" y="269"/>
                    </a:lnTo>
                    <a:lnTo>
                      <a:pt x="195" y="263"/>
                    </a:lnTo>
                    <a:lnTo>
                      <a:pt x="197" y="258"/>
                    </a:lnTo>
                    <a:lnTo>
                      <a:pt x="197" y="251"/>
                    </a:lnTo>
                    <a:lnTo>
                      <a:pt x="205" y="220"/>
                    </a:lnTo>
                    <a:lnTo>
                      <a:pt x="213" y="190"/>
                    </a:lnTo>
                    <a:lnTo>
                      <a:pt x="221" y="159"/>
                    </a:lnTo>
                    <a:lnTo>
                      <a:pt x="228" y="127"/>
                    </a:lnTo>
                    <a:lnTo>
                      <a:pt x="231" y="116"/>
                    </a:lnTo>
                    <a:lnTo>
                      <a:pt x="235" y="104"/>
                    </a:lnTo>
                    <a:lnTo>
                      <a:pt x="239" y="93"/>
                    </a:lnTo>
                    <a:lnTo>
                      <a:pt x="248" y="84"/>
                    </a:lnTo>
                    <a:lnTo>
                      <a:pt x="259" y="76"/>
                    </a:lnTo>
                    <a:lnTo>
                      <a:pt x="271" y="68"/>
                    </a:lnTo>
                    <a:lnTo>
                      <a:pt x="281" y="58"/>
                    </a:lnTo>
                    <a:lnTo>
                      <a:pt x="291" y="46"/>
                    </a:lnTo>
                    <a:lnTo>
                      <a:pt x="301" y="37"/>
                    </a:lnTo>
                    <a:lnTo>
                      <a:pt x="310" y="25"/>
                    </a:lnTo>
                    <a:lnTo>
                      <a:pt x="320" y="14"/>
                    </a:lnTo>
                    <a:lnTo>
                      <a:pt x="330" y="2"/>
                    </a:lnTo>
                    <a:lnTo>
                      <a:pt x="334" y="0"/>
                    </a:lnTo>
                    <a:lnTo>
                      <a:pt x="337" y="0"/>
                    </a:lnTo>
                    <a:lnTo>
                      <a:pt x="342" y="2"/>
                    </a:lnTo>
                    <a:lnTo>
                      <a:pt x="345" y="4"/>
                    </a:lnTo>
                    <a:lnTo>
                      <a:pt x="357" y="12"/>
                    </a:lnTo>
                    <a:lnTo>
                      <a:pt x="368" y="20"/>
                    </a:lnTo>
                    <a:lnTo>
                      <a:pt x="380" y="28"/>
                    </a:lnTo>
                    <a:lnTo>
                      <a:pt x="390" y="37"/>
                    </a:lnTo>
                    <a:lnTo>
                      <a:pt x="400" y="48"/>
                    </a:lnTo>
                    <a:lnTo>
                      <a:pt x="410" y="58"/>
                    </a:lnTo>
                    <a:lnTo>
                      <a:pt x="419" y="70"/>
                    </a:lnTo>
                    <a:lnTo>
                      <a:pt x="429" y="81"/>
                    </a:lnTo>
                    <a:lnTo>
                      <a:pt x="443" y="91"/>
                    </a:lnTo>
                    <a:lnTo>
                      <a:pt x="454" y="103"/>
                    </a:lnTo>
                    <a:lnTo>
                      <a:pt x="466" y="112"/>
                    </a:lnTo>
                    <a:lnTo>
                      <a:pt x="479" y="124"/>
                    </a:lnTo>
                    <a:lnTo>
                      <a:pt x="490" y="134"/>
                    </a:lnTo>
                    <a:lnTo>
                      <a:pt x="502" y="145"/>
                    </a:lnTo>
                    <a:lnTo>
                      <a:pt x="515" y="154"/>
                    </a:lnTo>
                    <a:lnTo>
                      <a:pt x="528" y="162"/>
                    </a:lnTo>
                    <a:lnTo>
                      <a:pt x="537" y="169"/>
                    </a:lnTo>
                    <a:lnTo>
                      <a:pt x="545" y="175"/>
                    </a:lnTo>
                    <a:lnTo>
                      <a:pt x="555" y="180"/>
                    </a:lnTo>
                    <a:lnTo>
                      <a:pt x="563" y="185"/>
                    </a:lnTo>
                    <a:lnTo>
                      <a:pt x="571" y="192"/>
                    </a:lnTo>
                    <a:lnTo>
                      <a:pt x="580" y="198"/>
                    </a:lnTo>
                    <a:lnTo>
                      <a:pt x="588" y="205"/>
                    </a:lnTo>
                    <a:lnTo>
                      <a:pt x="594" y="213"/>
                    </a:lnTo>
                    <a:lnTo>
                      <a:pt x="589" y="223"/>
                    </a:lnTo>
                    <a:lnTo>
                      <a:pt x="583" y="233"/>
                    </a:lnTo>
                    <a:lnTo>
                      <a:pt x="576" y="243"/>
                    </a:lnTo>
                    <a:lnTo>
                      <a:pt x="570" y="251"/>
                    </a:lnTo>
                    <a:lnTo>
                      <a:pt x="561" y="261"/>
                    </a:lnTo>
                    <a:lnTo>
                      <a:pt x="553" y="269"/>
                    </a:lnTo>
                    <a:lnTo>
                      <a:pt x="547" y="277"/>
                    </a:lnTo>
                    <a:lnTo>
                      <a:pt x="538" y="287"/>
                    </a:lnTo>
                    <a:lnTo>
                      <a:pt x="525" y="302"/>
                    </a:lnTo>
                    <a:lnTo>
                      <a:pt x="510" y="319"/>
                    </a:lnTo>
                    <a:lnTo>
                      <a:pt x="495" y="335"/>
                    </a:lnTo>
                    <a:lnTo>
                      <a:pt x="481" y="352"/>
                    </a:lnTo>
                    <a:lnTo>
                      <a:pt x="467" y="368"/>
                    </a:lnTo>
                    <a:lnTo>
                      <a:pt x="454" y="386"/>
                    </a:lnTo>
                    <a:lnTo>
                      <a:pt x="441" y="404"/>
                    </a:lnTo>
                    <a:lnTo>
                      <a:pt x="431" y="423"/>
                    </a:lnTo>
                    <a:lnTo>
                      <a:pt x="423" y="436"/>
                    </a:lnTo>
                    <a:lnTo>
                      <a:pt x="414" y="449"/>
                    </a:lnTo>
                    <a:lnTo>
                      <a:pt x="406" y="464"/>
                    </a:lnTo>
                    <a:lnTo>
                      <a:pt x="396" y="477"/>
                    </a:lnTo>
                    <a:lnTo>
                      <a:pt x="386" y="490"/>
                    </a:lnTo>
                    <a:lnTo>
                      <a:pt x="375" y="503"/>
                    </a:lnTo>
                    <a:lnTo>
                      <a:pt x="363" y="515"/>
                    </a:lnTo>
                    <a:lnTo>
                      <a:pt x="355" y="530"/>
                    </a:lnTo>
                    <a:lnTo>
                      <a:pt x="348" y="540"/>
                    </a:lnTo>
                    <a:lnTo>
                      <a:pt x="343" y="548"/>
                    </a:lnTo>
                    <a:lnTo>
                      <a:pt x="337" y="558"/>
                    </a:lnTo>
                    <a:lnTo>
                      <a:pt x="330" y="568"/>
                    </a:lnTo>
                    <a:lnTo>
                      <a:pt x="324" y="576"/>
                    </a:lnTo>
                    <a:lnTo>
                      <a:pt x="317" y="586"/>
                    </a:lnTo>
                    <a:lnTo>
                      <a:pt x="309" y="594"/>
                    </a:lnTo>
                    <a:lnTo>
                      <a:pt x="299" y="602"/>
                    </a:lnTo>
                    <a:lnTo>
                      <a:pt x="287" y="614"/>
                    </a:lnTo>
                    <a:lnTo>
                      <a:pt x="279" y="626"/>
                    </a:lnTo>
                    <a:lnTo>
                      <a:pt x="269" y="639"/>
                    </a:lnTo>
                    <a:lnTo>
                      <a:pt x="263" y="654"/>
                    </a:lnTo>
                    <a:lnTo>
                      <a:pt x="263" y="655"/>
                    </a:lnTo>
                    <a:lnTo>
                      <a:pt x="261" y="659"/>
                    </a:lnTo>
                    <a:lnTo>
                      <a:pt x="259" y="660"/>
                    </a:lnTo>
                    <a:lnTo>
                      <a:pt x="259" y="662"/>
                    </a:lnTo>
                    <a:lnTo>
                      <a:pt x="251" y="657"/>
                    </a:lnTo>
                    <a:lnTo>
                      <a:pt x="241" y="652"/>
                    </a:lnTo>
                    <a:lnTo>
                      <a:pt x="233" y="647"/>
                    </a:lnTo>
                    <a:lnTo>
                      <a:pt x="225" y="640"/>
                    </a:lnTo>
                    <a:lnTo>
                      <a:pt x="216" y="634"/>
                    </a:lnTo>
                    <a:lnTo>
                      <a:pt x="208" y="627"/>
                    </a:lnTo>
                    <a:lnTo>
                      <a:pt x="200" y="622"/>
                    </a:lnTo>
                    <a:lnTo>
                      <a:pt x="192" y="616"/>
                    </a:lnTo>
                    <a:lnTo>
                      <a:pt x="177" y="602"/>
                    </a:lnTo>
                    <a:lnTo>
                      <a:pt x="160" y="588"/>
                    </a:lnTo>
                    <a:lnTo>
                      <a:pt x="145" y="573"/>
                    </a:lnTo>
                    <a:lnTo>
                      <a:pt x="132" y="556"/>
                    </a:lnTo>
                    <a:lnTo>
                      <a:pt x="117" y="543"/>
                    </a:lnTo>
                    <a:lnTo>
                      <a:pt x="101" y="528"/>
                    </a:lnTo>
                    <a:lnTo>
                      <a:pt x="84" y="517"/>
                    </a:lnTo>
                    <a:lnTo>
                      <a:pt x="68" y="508"/>
                    </a:lnTo>
                    <a:lnTo>
                      <a:pt x="56" y="502"/>
                    </a:lnTo>
                    <a:lnTo>
                      <a:pt x="45" y="492"/>
                    </a:lnTo>
                    <a:lnTo>
                      <a:pt x="35" y="482"/>
                    </a:lnTo>
                    <a:lnTo>
                      <a:pt x="28" y="469"/>
                    </a:lnTo>
                    <a:lnTo>
                      <a:pt x="22" y="461"/>
                    </a:lnTo>
                    <a:lnTo>
                      <a:pt x="13" y="454"/>
                    </a:lnTo>
                    <a:lnTo>
                      <a:pt x="7" y="447"/>
                    </a:lnTo>
                    <a:lnTo>
                      <a:pt x="0" y="439"/>
                    </a:lnTo>
                    <a:lnTo>
                      <a:pt x="8" y="429"/>
                    </a:lnTo>
                    <a:lnTo>
                      <a:pt x="17" y="418"/>
                    </a:lnTo>
                    <a:lnTo>
                      <a:pt x="25" y="406"/>
                    </a:lnTo>
                    <a:lnTo>
                      <a:pt x="33" y="396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Freeform 63"/>
              <p:cNvSpPr>
                <a:spLocks/>
              </p:cNvSpPr>
              <p:nvPr/>
            </p:nvSpPr>
            <p:spPr bwMode="auto">
              <a:xfrm>
                <a:off x="1708" y="3074"/>
                <a:ext cx="2" cy="1"/>
              </a:xfrm>
              <a:custGeom>
                <a:avLst/>
                <a:gdLst>
                  <a:gd name="T0" fmla="*/ 1 w 3"/>
                  <a:gd name="T1" fmla="*/ 0 h 4"/>
                  <a:gd name="T2" fmla="*/ 1 w 3"/>
                  <a:gd name="T3" fmla="*/ 0 h 4"/>
                  <a:gd name="T4" fmla="*/ 1 w 3"/>
                  <a:gd name="T5" fmla="*/ 0 h 4"/>
                  <a:gd name="T6" fmla="*/ 1 w 3"/>
                  <a:gd name="T7" fmla="*/ 0 h 4"/>
                  <a:gd name="T8" fmla="*/ 1 w 3"/>
                  <a:gd name="T9" fmla="*/ 0 h 4"/>
                  <a:gd name="T10" fmla="*/ 0 w 3"/>
                  <a:gd name="T11" fmla="*/ 0 h 4"/>
                  <a:gd name="T12" fmla="*/ 1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4"/>
                  <a:gd name="T23" fmla="*/ 3 w 3"/>
                  <a:gd name="T24" fmla="*/ 4 h 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4">
                    <a:moveTo>
                      <a:pt x="1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Freeform 64"/>
              <p:cNvSpPr>
                <a:spLocks/>
              </p:cNvSpPr>
              <p:nvPr/>
            </p:nvSpPr>
            <p:spPr bwMode="auto">
              <a:xfrm>
                <a:off x="1709" y="2999"/>
                <a:ext cx="33" cy="42"/>
              </a:xfrm>
              <a:custGeom>
                <a:avLst/>
                <a:gdLst>
                  <a:gd name="T0" fmla="*/ 3 w 66"/>
                  <a:gd name="T1" fmla="*/ 7 h 84"/>
                  <a:gd name="T2" fmla="*/ 3 w 66"/>
                  <a:gd name="T3" fmla="*/ 6 h 84"/>
                  <a:gd name="T4" fmla="*/ 4 w 66"/>
                  <a:gd name="T5" fmla="*/ 5 h 84"/>
                  <a:gd name="T6" fmla="*/ 4 w 66"/>
                  <a:gd name="T7" fmla="*/ 4 h 84"/>
                  <a:gd name="T8" fmla="*/ 5 w 66"/>
                  <a:gd name="T9" fmla="*/ 3 h 84"/>
                  <a:gd name="T10" fmla="*/ 5 w 66"/>
                  <a:gd name="T11" fmla="*/ 2 h 84"/>
                  <a:gd name="T12" fmla="*/ 5 w 66"/>
                  <a:gd name="T13" fmla="*/ 2 h 84"/>
                  <a:gd name="T14" fmla="*/ 5 w 66"/>
                  <a:gd name="T15" fmla="*/ 1 h 84"/>
                  <a:gd name="T16" fmla="*/ 5 w 66"/>
                  <a:gd name="T17" fmla="*/ 0 h 84"/>
                  <a:gd name="T18" fmla="*/ 8 w 66"/>
                  <a:gd name="T19" fmla="*/ 2 h 84"/>
                  <a:gd name="T20" fmla="*/ 11 w 66"/>
                  <a:gd name="T21" fmla="*/ 2 h 84"/>
                  <a:gd name="T22" fmla="*/ 14 w 66"/>
                  <a:gd name="T23" fmla="*/ 3 h 84"/>
                  <a:gd name="T24" fmla="*/ 17 w 66"/>
                  <a:gd name="T25" fmla="*/ 3 h 84"/>
                  <a:gd name="T26" fmla="*/ 17 w 66"/>
                  <a:gd name="T27" fmla="*/ 7 h 84"/>
                  <a:gd name="T28" fmla="*/ 16 w 66"/>
                  <a:gd name="T29" fmla="*/ 11 h 84"/>
                  <a:gd name="T30" fmla="*/ 15 w 66"/>
                  <a:gd name="T31" fmla="*/ 14 h 84"/>
                  <a:gd name="T32" fmla="*/ 13 w 66"/>
                  <a:gd name="T33" fmla="*/ 18 h 84"/>
                  <a:gd name="T34" fmla="*/ 13 w 66"/>
                  <a:gd name="T35" fmla="*/ 18 h 84"/>
                  <a:gd name="T36" fmla="*/ 12 w 66"/>
                  <a:gd name="T37" fmla="*/ 19 h 84"/>
                  <a:gd name="T38" fmla="*/ 11 w 66"/>
                  <a:gd name="T39" fmla="*/ 21 h 84"/>
                  <a:gd name="T40" fmla="*/ 11 w 66"/>
                  <a:gd name="T41" fmla="*/ 21 h 84"/>
                  <a:gd name="T42" fmla="*/ 8 w 66"/>
                  <a:gd name="T43" fmla="*/ 21 h 84"/>
                  <a:gd name="T44" fmla="*/ 6 w 66"/>
                  <a:gd name="T45" fmla="*/ 21 h 84"/>
                  <a:gd name="T46" fmla="*/ 3 w 66"/>
                  <a:gd name="T47" fmla="*/ 21 h 84"/>
                  <a:gd name="T48" fmla="*/ 0 w 66"/>
                  <a:gd name="T49" fmla="*/ 20 h 84"/>
                  <a:gd name="T50" fmla="*/ 1 w 66"/>
                  <a:gd name="T51" fmla="*/ 17 h 84"/>
                  <a:gd name="T52" fmla="*/ 1 w 66"/>
                  <a:gd name="T53" fmla="*/ 14 h 84"/>
                  <a:gd name="T54" fmla="*/ 2 w 66"/>
                  <a:gd name="T55" fmla="*/ 11 h 84"/>
                  <a:gd name="T56" fmla="*/ 3 w 66"/>
                  <a:gd name="T57" fmla="*/ 7 h 8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6"/>
                  <a:gd name="T88" fmla="*/ 0 h 84"/>
                  <a:gd name="T89" fmla="*/ 66 w 66"/>
                  <a:gd name="T90" fmla="*/ 84 h 8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6" h="84">
                    <a:moveTo>
                      <a:pt x="10" y="29"/>
                    </a:moveTo>
                    <a:lnTo>
                      <a:pt x="12" y="25"/>
                    </a:lnTo>
                    <a:lnTo>
                      <a:pt x="15" y="20"/>
                    </a:lnTo>
                    <a:lnTo>
                      <a:pt x="17" y="15"/>
                    </a:lnTo>
                    <a:lnTo>
                      <a:pt x="19" y="10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1"/>
                    </a:lnTo>
                    <a:lnTo>
                      <a:pt x="20" y="0"/>
                    </a:lnTo>
                    <a:lnTo>
                      <a:pt x="32" y="5"/>
                    </a:lnTo>
                    <a:lnTo>
                      <a:pt x="43" y="8"/>
                    </a:lnTo>
                    <a:lnTo>
                      <a:pt x="55" y="10"/>
                    </a:lnTo>
                    <a:lnTo>
                      <a:pt x="66" y="11"/>
                    </a:lnTo>
                    <a:lnTo>
                      <a:pt x="66" y="26"/>
                    </a:lnTo>
                    <a:lnTo>
                      <a:pt x="63" y="41"/>
                    </a:lnTo>
                    <a:lnTo>
                      <a:pt x="58" y="56"/>
                    </a:lnTo>
                    <a:lnTo>
                      <a:pt x="53" y="69"/>
                    </a:lnTo>
                    <a:lnTo>
                      <a:pt x="50" y="72"/>
                    </a:lnTo>
                    <a:lnTo>
                      <a:pt x="47" y="76"/>
                    </a:lnTo>
                    <a:lnTo>
                      <a:pt x="45" y="81"/>
                    </a:lnTo>
                    <a:lnTo>
                      <a:pt x="42" y="84"/>
                    </a:lnTo>
                    <a:lnTo>
                      <a:pt x="32" y="84"/>
                    </a:lnTo>
                    <a:lnTo>
                      <a:pt x="22" y="82"/>
                    </a:lnTo>
                    <a:lnTo>
                      <a:pt x="10" y="82"/>
                    </a:lnTo>
                    <a:lnTo>
                      <a:pt x="0" y="79"/>
                    </a:lnTo>
                    <a:lnTo>
                      <a:pt x="4" y="66"/>
                    </a:lnTo>
                    <a:lnTo>
                      <a:pt x="5" y="54"/>
                    </a:lnTo>
                    <a:lnTo>
                      <a:pt x="9" y="41"/>
                    </a:lnTo>
                    <a:lnTo>
                      <a:pt x="10" y="29"/>
                    </a:lnTo>
                    <a:close/>
                  </a:path>
                </a:pathLst>
              </a:custGeom>
              <a:solidFill>
                <a:srgbClr val="E05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Freeform 65"/>
              <p:cNvSpPr>
                <a:spLocks/>
              </p:cNvSpPr>
              <p:nvPr/>
            </p:nvSpPr>
            <p:spPr bwMode="auto">
              <a:xfrm>
                <a:off x="1803" y="2730"/>
                <a:ext cx="54" cy="53"/>
              </a:xfrm>
              <a:custGeom>
                <a:avLst/>
                <a:gdLst>
                  <a:gd name="T0" fmla="*/ 2 w 109"/>
                  <a:gd name="T1" fmla="*/ 7 h 108"/>
                  <a:gd name="T2" fmla="*/ 4 w 109"/>
                  <a:gd name="T3" fmla="*/ 6 h 108"/>
                  <a:gd name="T4" fmla="*/ 5 w 109"/>
                  <a:gd name="T5" fmla="*/ 5 h 108"/>
                  <a:gd name="T6" fmla="*/ 7 w 109"/>
                  <a:gd name="T7" fmla="*/ 3 h 108"/>
                  <a:gd name="T8" fmla="*/ 8 w 109"/>
                  <a:gd name="T9" fmla="*/ 3 h 108"/>
                  <a:gd name="T10" fmla="*/ 11 w 109"/>
                  <a:gd name="T11" fmla="*/ 1 h 108"/>
                  <a:gd name="T12" fmla="*/ 13 w 109"/>
                  <a:gd name="T13" fmla="*/ 1 h 108"/>
                  <a:gd name="T14" fmla="*/ 16 w 109"/>
                  <a:gd name="T15" fmla="*/ 0 h 108"/>
                  <a:gd name="T16" fmla="*/ 19 w 109"/>
                  <a:gd name="T17" fmla="*/ 0 h 108"/>
                  <a:gd name="T18" fmla="*/ 21 w 109"/>
                  <a:gd name="T19" fmla="*/ 1 h 108"/>
                  <a:gd name="T20" fmla="*/ 23 w 109"/>
                  <a:gd name="T21" fmla="*/ 3 h 108"/>
                  <a:gd name="T22" fmla="*/ 25 w 109"/>
                  <a:gd name="T23" fmla="*/ 5 h 108"/>
                  <a:gd name="T24" fmla="*/ 26 w 109"/>
                  <a:gd name="T25" fmla="*/ 7 h 108"/>
                  <a:gd name="T26" fmla="*/ 27 w 109"/>
                  <a:gd name="T27" fmla="*/ 10 h 108"/>
                  <a:gd name="T28" fmla="*/ 27 w 109"/>
                  <a:gd name="T29" fmla="*/ 13 h 108"/>
                  <a:gd name="T30" fmla="*/ 26 w 109"/>
                  <a:gd name="T31" fmla="*/ 17 h 108"/>
                  <a:gd name="T32" fmla="*/ 24 w 109"/>
                  <a:gd name="T33" fmla="*/ 19 h 108"/>
                  <a:gd name="T34" fmla="*/ 23 w 109"/>
                  <a:gd name="T35" fmla="*/ 20 h 108"/>
                  <a:gd name="T36" fmla="*/ 23 w 109"/>
                  <a:gd name="T37" fmla="*/ 20 h 108"/>
                  <a:gd name="T38" fmla="*/ 22 w 109"/>
                  <a:gd name="T39" fmla="*/ 21 h 108"/>
                  <a:gd name="T40" fmla="*/ 21 w 109"/>
                  <a:gd name="T41" fmla="*/ 22 h 108"/>
                  <a:gd name="T42" fmla="*/ 19 w 109"/>
                  <a:gd name="T43" fmla="*/ 23 h 108"/>
                  <a:gd name="T44" fmla="*/ 18 w 109"/>
                  <a:gd name="T45" fmla="*/ 23 h 108"/>
                  <a:gd name="T46" fmla="*/ 16 w 109"/>
                  <a:gd name="T47" fmla="*/ 25 h 108"/>
                  <a:gd name="T48" fmla="*/ 14 w 109"/>
                  <a:gd name="T49" fmla="*/ 25 h 108"/>
                  <a:gd name="T50" fmla="*/ 13 w 109"/>
                  <a:gd name="T51" fmla="*/ 26 h 108"/>
                  <a:gd name="T52" fmla="*/ 10 w 109"/>
                  <a:gd name="T53" fmla="*/ 26 h 108"/>
                  <a:gd name="T54" fmla="*/ 8 w 109"/>
                  <a:gd name="T55" fmla="*/ 26 h 108"/>
                  <a:gd name="T56" fmla="*/ 6 w 109"/>
                  <a:gd name="T57" fmla="*/ 25 h 108"/>
                  <a:gd name="T58" fmla="*/ 4 w 109"/>
                  <a:gd name="T59" fmla="*/ 24 h 108"/>
                  <a:gd name="T60" fmla="*/ 2 w 109"/>
                  <a:gd name="T61" fmla="*/ 22 h 108"/>
                  <a:gd name="T62" fmla="*/ 0 w 109"/>
                  <a:gd name="T63" fmla="*/ 20 h 108"/>
                  <a:gd name="T64" fmla="*/ 0 w 109"/>
                  <a:gd name="T65" fmla="*/ 17 h 108"/>
                  <a:gd name="T66" fmla="*/ 0 w 109"/>
                  <a:gd name="T67" fmla="*/ 15 h 108"/>
                  <a:gd name="T68" fmla="*/ 0 w 109"/>
                  <a:gd name="T69" fmla="*/ 12 h 108"/>
                  <a:gd name="T70" fmla="*/ 1 w 109"/>
                  <a:gd name="T71" fmla="*/ 10 h 108"/>
                  <a:gd name="T72" fmla="*/ 2 w 109"/>
                  <a:gd name="T73" fmla="*/ 7 h 10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9"/>
                  <a:gd name="T112" fmla="*/ 0 h 108"/>
                  <a:gd name="T113" fmla="*/ 109 w 109"/>
                  <a:gd name="T114" fmla="*/ 108 h 10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9" h="108">
                    <a:moveTo>
                      <a:pt x="10" y="30"/>
                    </a:moveTo>
                    <a:lnTo>
                      <a:pt x="16" y="27"/>
                    </a:lnTo>
                    <a:lnTo>
                      <a:pt x="21" y="20"/>
                    </a:lnTo>
                    <a:lnTo>
                      <a:pt x="28" y="15"/>
                    </a:lnTo>
                    <a:lnTo>
                      <a:pt x="34" y="12"/>
                    </a:lnTo>
                    <a:lnTo>
                      <a:pt x="44" y="7"/>
                    </a:lnTo>
                    <a:lnTo>
                      <a:pt x="54" y="4"/>
                    </a:lnTo>
                    <a:lnTo>
                      <a:pt x="64" y="0"/>
                    </a:lnTo>
                    <a:lnTo>
                      <a:pt x="77" y="0"/>
                    </a:lnTo>
                    <a:lnTo>
                      <a:pt x="85" y="7"/>
                    </a:lnTo>
                    <a:lnTo>
                      <a:pt x="94" y="14"/>
                    </a:lnTo>
                    <a:lnTo>
                      <a:pt x="100" y="22"/>
                    </a:lnTo>
                    <a:lnTo>
                      <a:pt x="105" y="30"/>
                    </a:lnTo>
                    <a:lnTo>
                      <a:pt x="109" y="43"/>
                    </a:lnTo>
                    <a:lnTo>
                      <a:pt x="109" y="56"/>
                    </a:lnTo>
                    <a:lnTo>
                      <a:pt x="105" y="70"/>
                    </a:lnTo>
                    <a:lnTo>
                      <a:pt x="99" y="80"/>
                    </a:lnTo>
                    <a:lnTo>
                      <a:pt x="95" y="83"/>
                    </a:lnTo>
                    <a:lnTo>
                      <a:pt x="92" y="84"/>
                    </a:lnTo>
                    <a:lnTo>
                      <a:pt x="89" y="88"/>
                    </a:lnTo>
                    <a:lnTo>
                      <a:pt x="84" y="89"/>
                    </a:lnTo>
                    <a:lnTo>
                      <a:pt x="77" y="93"/>
                    </a:lnTo>
                    <a:lnTo>
                      <a:pt x="72" y="96"/>
                    </a:lnTo>
                    <a:lnTo>
                      <a:pt x="66" y="101"/>
                    </a:lnTo>
                    <a:lnTo>
                      <a:pt x="59" y="103"/>
                    </a:lnTo>
                    <a:lnTo>
                      <a:pt x="52" y="108"/>
                    </a:lnTo>
                    <a:lnTo>
                      <a:pt x="43" y="108"/>
                    </a:lnTo>
                    <a:lnTo>
                      <a:pt x="34" y="108"/>
                    </a:lnTo>
                    <a:lnTo>
                      <a:pt x="26" y="104"/>
                    </a:lnTo>
                    <a:lnTo>
                      <a:pt x="16" y="98"/>
                    </a:lnTo>
                    <a:lnTo>
                      <a:pt x="10" y="89"/>
                    </a:lnTo>
                    <a:lnTo>
                      <a:pt x="3" y="81"/>
                    </a:lnTo>
                    <a:lnTo>
                      <a:pt x="0" y="71"/>
                    </a:lnTo>
                    <a:lnTo>
                      <a:pt x="0" y="61"/>
                    </a:lnTo>
                    <a:lnTo>
                      <a:pt x="1" y="50"/>
                    </a:lnTo>
                    <a:lnTo>
                      <a:pt x="6" y="40"/>
                    </a:lnTo>
                    <a:lnTo>
                      <a:pt x="10" y="30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1" name="Freeform 66"/>
              <p:cNvSpPr>
                <a:spLocks/>
              </p:cNvSpPr>
              <p:nvPr/>
            </p:nvSpPr>
            <p:spPr bwMode="auto">
              <a:xfrm>
                <a:off x="1818" y="2793"/>
                <a:ext cx="221" cy="272"/>
              </a:xfrm>
              <a:custGeom>
                <a:avLst/>
                <a:gdLst>
                  <a:gd name="T0" fmla="*/ 2 w 443"/>
                  <a:gd name="T1" fmla="*/ 67 h 543"/>
                  <a:gd name="T2" fmla="*/ 7 w 443"/>
                  <a:gd name="T3" fmla="*/ 70 h 543"/>
                  <a:gd name="T4" fmla="*/ 11 w 443"/>
                  <a:gd name="T5" fmla="*/ 71 h 543"/>
                  <a:gd name="T6" fmla="*/ 13 w 443"/>
                  <a:gd name="T7" fmla="*/ 72 h 543"/>
                  <a:gd name="T8" fmla="*/ 19 w 443"/>
                  <a:gd name="T9" fmla="*/ 68 h 543"/>
                  <a:gd name="T10" fmla="*/ 24 w 443"/>
                  <a:gd name="T11" fmla="*/ 61 h 543"/>
                  <a:gd name="T12" fmla="*/ 30 w 443"/>
                  <a:gd name="T13" fmla="*/ 67 h 543"/>
                  <a:gd name="T14" fmla="*/ 39 w 443"/>
                  <a:gd name="T15" fmla="*/ 69 h 543"/>
                  <a:gd name="T16" fmla="*/ 46 w 443"/>
                  <a:gd name="T17" fmla="*/ 69 h 543"/>
                  <a:gd name="T18" fmla="*/ 51 w 443"/>
                  <a:gd name="T19" fmla="*/ 68 h 543"/>
                  <a:gd name="T20" fmla="*/ 49 w 443"/>
                  <a:gd name="T21" fmla="*/ 77 h 543"/>
                  <a:gd name="T22" fmla="*/ 43 w 443"/>
                  <a:gd name="T23" fmla="*/ 94 h 543"/>
                  <a:gd name="T24" fmla="*/ 40 w 443"/>
                  <a:gd name="T25" fmla="*/ 110 h 543"/>
                  <a:gd name="T26" fmla="*/ 45 w 443"/>
                  <a:gd name="T27" fmla="*/ 111 h 543"/>
                  <a:gd name="T28" fmla="*/ 51 w 443"/>
                  <a:gd name="T29" fmla="*/ 111 h 543"/>
                  <a:gd name="T30" fmla="*/ 56 w 443"/>
                  <a:gd name="T31" fmla="*/ 102 h 543"/>
                  <a:gd name="T32" fmla="*/ 60 w 443"/>
                  <a:gd name="T33" fmla="*/ 87 h 543"/>
                  <a:gd name="T34" fmla="*/ 65 w 443"/>
                  <a:gd name="T35" fmla="*/ 73 h 543"/>
                  <a:gd name="T36" fmla="*/ 71 w 443"/>
                  <a:gd name="T37" fmla="*/ 62 h 543"/>
                  <a:gd name="T38" fmla="*/ 76 w 443"/>
                  <a:gd name="T39" fmla="*/ 40 h 543"/>
                  <a:gd name="T40" fmla="*/ 68 w 443"/>
                  <a:gd name="T41" fmla="*/ 22 h 543"/>
                  <a:gd name="T42" fmla="*/ 64 w 443"/>
                  <a:gd name="T43" fmla="*/ 19 h 543"/>
                  <a:gd name="T44" fmla="*/ 58 w 443"/>
                  <a:gd name="T45" fmla="*/ 18 h 543"/>
                  <a:gd name="T46" fmla="*/ 62 w 443"/>
                  <a:gd name="T47" fmla="*/ 10 h 543"/>
                  <a:gd name="T48" fmla="*/ 69 w 443"/>
                  <a:gd name="T49" fmla="*/ 3 h 543"/>
                  <a:gd name="T50" fmla="*/ 73 w 443"/>
                  <a:gd name="T51" fmla="*/ 2 h 543"/>
                  <a:gd name="T52" fmla="*/ 82 w 443"/>
                  <a:gd name="T53" fmla="*/ 1 h 543"/>
                  <a:gd name="T54" fmla="*/ 92 w 443"/>
                  <a:gd name="T55" fmla="*/ 1 h 543"/>
                  <a:gd name="T56" fmla="*/ 99 w 443"/>
                  <a:gd name="T57" fmla="*/ 3 h 543"/>
                  <a:gd name="T58" fmla="*/ 99 w 443"/>
                  <a:gd name="T59" fmla="*/ 9 h 543"/>
                  <a:gd name="T60" fmla="*/ 101 w 443"/>
                  <a:gd name="T61" fmla="*/ 49 h 543"/>
                  <a:gd name="T62" fmla="*/ 105 w 443"/>
                  <a:gd name="T63" fmla="*/ 77 h 543"/>
                  <a:gd name="T64" fmla="*/ 107 w 443"/>
                  <a:gd name="T65" fmla="*/ 101 h 543"/>
                  <a:gd name="T66" fmla="*/ 110 w 443"/>
                  <a:gd name="T67" fmla="*/ 125 h 543"/>
                  <a:gd name="T68" fmla="*/ 102 w 443"/>
                  <a:gd name="T69" fmla="*/ 126 h 543"/>
                  <a:gd name="T70" fmla="*/ 90 w 443"/>
                  <a:gd name="T71" fmla="*/ 129 h 543"/>
                  <a:gd name="T72" fmla="*/ 77 w 443"/>
                  <a:gd name="T73" fmla="*/ 131 h 543"/>
                  <a:gd name="T74" fmla="*/ 64 w 443"/>
                  <a:gd name="T75" fmla="*/ 132 h 543"/>
                  <a:gd name="T76" fmla="*/ 50 w 443"/>
                  <a:gd name="T77" fmla="*/ 134 h 543"/>
                  <a:gd name="T78" fmla="*/ 36 w 443"/>
                  <a:gd name="T79" fmla="*/ 134 h 543"/>
                  <a:gd name="T80" fmla="*/ 25 w 443"/>
                  <a:gd name="T81" fmla="*/ 135 h 543"/>
                  <a:gd name="T82" fmla="*/ 20 w 443"/>
                  <a:gd name="T83" fmla="*/ 135 h 543"/>
                  <a:gd name="T84" fmla="*/ 14 w 443"/>
                  <a:gd name="T85" fmla="*/ 136 h 543"/>
                  <a:gd name="T86" fmla="*/ 10 w 443"/>
                  <a:gd name="T87" fmla="*/ 127 h 543"/>
                  <a:gd name="T88" fmla="*/ 7 w 443"/>
                  <a:gd name="T89" fmla="*/ 111 h 543"/>
                  <a:gd name="T90" fmla="*/ 2 w 443"/>
                  <a:gd name="T91" fmla="*/ 89 h 543"/>
                  <a:gd name="T92" fmla="*/ 1 w 443"/>
                  <a:gd name="T93" fmla="*/ 71 h 543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43"/>
                  <a:gd name="T142" fmla="*/ 0 h 543"/>
                  <a:gd name="T143" fmla="*/ 443 w 443"/>
                  <a:gd name="T144" fmla="*/ 543 h 543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43" h="543">
                    <a:moveTo>
                      <a:pt x="0" y="261"/>
                    </a:moveTo>
                    <a:lnTo>
                      <a:pt x="5" y="264"/>
                    </a:lnTo>
                    <a:lnTo>
                      <a:pt x="10" y="268"/>
                    </a:lnTo>
                    <a:lnTo>
                      <a:pt x="17" y="271"/>
                    </a:lnTo>
                    <a:lnTo>
                      <a:pt x="23" y="273"/>
                    </a:lnTo>
                    <a:lnTo>
                      <a:pt x="28" y="278"/>
                    </a:lnTo>
                    <a:lnTo>
                      <a:pt x="33" y="281"/>
                    </a:lnTo>
                    <a:lnTo>
                      <a:pt x="38" y="282"/>
                    </a:lnTo>
                    <a:lnTo>
                      <a:pt x="45" y="284"/>
                    </a:lnTo>
                    <a:lnTo>
                      <a:pt x="47" y="287"/>
                    </a:lnTo>
                    <a:lnTo>
                      <a:pt x="50" y="287"/>
                    </a:lnTo>
                    <a:lnTo>
                      <a:pt x="53" y="287"/>
                    </a:lnTo>
                    <a:lnTo>
                      <a:pt x="56" y="286"/>
                    </a:lnTo>
                    <a:lnTo>
                      <a:pt x="68" y="279"/>
                    </a:lnTo>
                    <a:lnTo>
                      <a:pt x="76" y="269"/>
                    </a:lnTo>
                    <a:lnTo>
                      <a:pt x="83" y="259"/>
                    </a:lnTo>
                    <a:lnTo>
                      <a:pt x="89" y="249"/>
                    </a:lnTo>
                    <a:lnTo>
                      <a:pt x="98" y="241"/>
                    </a:lnTo>
                    <a:lnTo>
                      <a:pt x="104" y="251"/>
                    </a:lnTo>
                    <a:lnTo>
                      <a:pt x="114" y="259"/>
                    </a:lnTo>
                    <a:lnTo>
                      <a:pt x="122" y="266"/>
                    </a:lnTo>
                    <a:lnTo>
                      <a:pt x="134" y="269"/>
                    </a:lnTo>
                    <a:lnTo>
                      <a:pt x="144" y="273"/>
                    </a:lnTo>
                    <a:lnTo>
                      <a:pt x="156" y="274"/>
                    </a:lnTo>
                    <a:lnTo>
                      <a:pt x="167" y="274"/>
                    </a:lnTo>
                    <a:lnTo>
                      <a:pt x="179" y="274"/>
                    </a:lnTo>
                    <a:lnTo>
                      <a:pt x="185" y="273"/>
                    </a:lnTo>
                    <a:lnTo>
                      <a:pt x="193" y="271"/>
                    </a:lnTo>
                    <a:lnTo>
                      <a:pt x="200" y="269"/>
                    </a:lnTo>
                    <a:lnTo>
                      <a:pt x="207" y="269"/>
                    </a:lnTo>
                    <a:lnTo>
                      <a:pt x="205" y="281"/>
                    </a:lnTo>
                    <a:lnTo>
                      <a:pt x="202" y="294"/>
                    </a:lnTo>
                    <a:lnTo>
                      <a:pt x="197" y="306"/>
                    </a:lnTo>
                    <a:lnTo>
                      <a:pt x="195" y="319"/>
                    </a:lnTo>
                    <a:lnTo>
                      <a:pt x="185" y="347"/>
                    </a:lnTo>
                    <a:lnTo>
                      <a:pt x="175" y="375"/>
                    </a:lnTo>
                    <a:lnTo>
                      <a:pt x="164" y="403"/>
                    </a:lnTo>
                    <a:lnTo>
                      <a:pt x="157" y="433"/>
                    </a:lnTo>
                    <a:lnTo>
                      <a:pt x="162" y="438"/>
                    </a:lnTo>
                    <a:lnTo>
                      <a:pt x="169" y="441"/>
                    </a:lnTo>
                    <a:lnTo>
                      <a:pt x="175" y="442"/>
                    </a:lnTo>
                    <a:lnTo>
                      <a:pt x="182" y="442"/>
                    </a:lnTo>
                    <a:lnTo>
                      <a:pt x="190" y="442"/>
                    </a:lnTo>
                    <a:lnTo>
                      <a:pt x="197" y="441"/>
                    </a:lnTo>
                    <a:lnTo>
                      <a:pt x="205" y="441"/>
                    </a:lnTo>
                    <a:lnTo>
                      <a:pt x="212" y="441"/>
                    </a:lnTo>
                    <a:lnTo>
                      <a:pt x="220" y="424"/>
                    </a:lnTo>
                    <a:lnTo>
                      <a:pt x="225" y="405"/>
                    </a:lnTo>
                    <a:lnTo>
                      <a:pt x="230" y="386"/>
                    </a:lnTo>
                    <a:lnTo>
                      <a:pt x="236" y="368"/>
                    </a:lnTo>
                    <a:lnTo>
                      <a:pt x="243" y="348"/>
                    </a:lnTo>
                    <a:lnTo>
                      <a:pt x="250" y="330"/>
                    </a:lnTo>
                    <a:lnTo>
                      <a:pt x="256" y="312"/>
                    </a:lnTo>
                    <a:lnTo>
                      <a:pt x="261" y="292"/>
                    </a:lnTo>
                    <a:lnTo>
                      <a:pt x="268" y="276"/>
                    </a:lnTo>
                    <a:lnTo>
                      <a:pt x="276" y="261"/>
                    </a:lnTo>
                    <a:lnTo>
                      <a:pt x="286" y="246"/>
                    </a:lnTo>
                    <a:lnTo>
                      <a:pt x="296" y="233"/>
                    </a:lnTo>
                    <a:lnTo>
                      <a:pt x="301" y="197"/>
                    </a:lnTo>
                    <a:lnTo>
                      <a:pt x="304" y="157"/>
                    </a:lnTo>
                    <a:lnTo>
                      <a:pt x="299" y="122"/>
                    </a:lnTo>
                    <a:lnTo>
                      <a:pt x="281" y="93"/>
                    </a:lnTo>
                    <a:lnTo>
                      <a:pt x="274" y="88"/>
                    </a:lnTo>
                    <a:lnTo>
                      <a:pt x="269" y="83"/>
                    </a:lnTo>
                    <a:lnTo>
                      <a:pt x="263" y="80"/>
                    </a:lnTo>
                    <a:lnTo>
                      <a:pt x="256" y="75"/>
                    </a:lnTo>
                    <a:lnTo>
                      <a:pt x="248" y="73"/>
                    </a:lnTo>
                    <a:lnTo>
                      <a:pt x="241" y="70"/>
                    </a:lnTo>
                    <a:lnTo>
                      <a:pt x="233" y="70"/>
                    </a:lnTo>
                    <a:lnTo>
                      <a:pt x="225" y="68"/>
                    </a:lnTo>
                    <a:lnTo>
                      <a:pt x="235" y="53"/>
                    </a:lnTo>
                    <a:lnTo>
                      <a:pt x="248" y="38"/>
                    </a:lnTo>
                    <a:lnTo>
                      <a:pt x="260" y="23"/>
                    </a:lnTo>
                    <a:lnTo>
                      <a:pt x="271" y="9"/>
                    </a:lnTo>
                    <a:lnTo>
                      <a:pt x="276" y="9"/>
                    </a:lnTo>
                    <a:lnTo>
                      <a:pt x="283" y="9"/>
                    </a:lnTo>
                    <a:lnTo>
                      <a:pt x="288" y="9"/>
                    </a:lnTo>
                    <a:lnTo>
                      <a:pt x="293" y="7"/>
                    </a:lnTo>
                    <a:lnTo>
                      <a:pt x="304" y="5"/>
                    </a:lnTo>
                    <a:lnTo>
                      <a:pt x="317" y="5"/>
                    </a:lnTo>
                    <a:lnTo>
                      <a:pt x="329" y="4"/>
                    </a:lnTo>
                    <a:lnTo>
                      <a:pt x="342" y="4"/>
                    </a:lnTo>
                    <a:lnTo>
                      <a:pt x="355" y="4"/>
                    </a:lnTo>
                    <a:lnTo>
                      <a:pt x="368" y="2"/>
                    </a:lnTo>
                    <a:lnTo>
                      <a:pt x="382" y="2"/>
                    </a:lnTo>
                    <a:lnTo>
                      <a:pt x="395" y="0"/>
                    </a:lnTo>
                    <a:lnTo>
                      <a:pt x="397" y="9"/>
                    </a:lnTo>
                    <a:lnTo>
                      <a:pt x="397" y="17"/>
                    </a:lnTo>
                    <a:lnTo>
                      <a:pt x="397" y="25"/>
                    </a:lnTo>
                    <a:lnTo>
                      <a:pt x="397" y="33"/>
                    </a:lnTo>
                    <a:lnTo>
                      <a:pt x="397" y="89"/>
                    </a:lnTo>
                    <a:lnTo>
                      <a:pt x="402" y="142"/>
                    </a:lnTo>
                    <a:lnTo>
                      <a:pt x="406" y="195"/>
                    </a:lnTo>
                    <a:lnTo>
                      <a:pt x="410" y="249"/>
                    </a:lnTo>
                    <a:lnTo>
                      <a:pt x="413" y="279"/>
                    </a:lnTo>
                    <a:lnTo>
                      <a:pt x="420" y="307"/>
                    </a:lnTo>
                    <a:lnTo>
                      <a:pt x="425" y="337"/>
                    </a:lnTo>
                    <a:lnTo>
                      <a:pt x="428" y="367"/>
                    </a:lnTo>
                    <a:lnTo>
                      <a:pt x="430" y="401"/>
                    </a:lnTo>
                    <a:lnTo>
                      <a:pt x="431" y="434"/>
                    </a:lnTo>
                    <a:lnTo>
                      <a:pt x="436" y="466"/>
                    </a:lnTo>
                    <a:lnTo>
                      <a:pt x="443" y="497"/>
                    </a:lnTo>
                    <a:lnTo>
                      <a:pt x="431" y="500"/>
                    </a:lnTo>
                    <a:lnTo>
                      <a:pt x="420" y="502"/>
                    </a:lnTo>
                    <a:lnTo>
                      <a:pt x="408" y="504"/>
                    </a:lnTo>
                    <a:lnTo>
                      <a:pt x="397" y="505"/>
                    </a:lnTo>
                    <a:lnTo>
                      <a:pt x="378" y="510"/>
                    </a:lnTo>
                    <a:lnTo>
                      <a:pt x="362" y="513"/>
                    </a:lnTo>
                    <a:lnTo>
                      <a:pt x="344" y="517"/>
                    </a:lnTo>
                    <a:lnTo>
                      <a:pt x="327" y="520"/>
                    </a:lnTo>
                    <a:lnTo>
                      <a:pt x="309" y="522"/>
                    </a:lnTo>
                    <a:lnTo>
                      <a:pt x="293" y="523"/>
                    </a:lnTo>
                    <a:lnTo>
                      <a:pt x="274" y="525"/>
                    </a:lnTo>
                    <a:lnTo>
                      <a:pt x="256" y="525"/>
                    </a:lnTo>
                    <a:lnTo>
                      <a:pt x="238" y="528"/>
                    </a:lnTo>
                    <a:lnTo>
                      <a:pt x="220" y="532"/>
                    </a:lnTo>
                    <a:lnTo>
                      <a:pt x="200" y="533"/>
                    </a:lnTo>
                    <a:lnTo>
                      <a:pt x="182" y="533"/>
                    </a:lnTo>
                    <a:lnTo>
                      <a:pt x="164" y="535"/>
                    </a:lnTo>
                    <a:lnTo>
                      <a:pt x="146" y="535"/>
                    </a:lnTo>
                    <a:lnTo>
                      <a:pt x="127" y="537"/>
                    </a:lnTo>
                    <a:lnTo>
                      <a:pt x="109" y="540"/>
                    </a:lnTo>
                    <a:lnTo>
                      <a:pt x="103" y="538"/>
                    </a:lnTo>
                    <a:lnTo>
                      <a:pt x="94" y="538"/>
                    </a:lnTo>
                    <a:lnTo>
                      <a:pt x="88" y="538"/>
                    </a:lnTo>
                    <a:lnTo>
                      <a:pt x="80" y="540"/>
                    </a:lnTo>
                    <a:lnTo>
                      <a:pt x="73" y="540"/>
                    </a:lnTo>
                    <a:lnTo>
                      <a:pt x="65" y="541"/>
                    </a:lnTo>
                    <a:lnTo>
                      <a:pt x="58" y="543"/>
                    </a:lnTo>
                    <a:lnTo>
                      <a:pt x="50" y="543"/>
                    </a:lnTo>
                    <a:lnTo>
                      <a:pt x="45" y="527"/>
                    </a:lnTo>
                    <a:lnTo>
                      <a:pt x="43" y="508"/>
                    </a:lnTo>
                    <a:lnTo>
                      <a:pt x="40" y="490"/>
                    </a:lnTo>
                    <a:lnTo>
                      <a:pt x="37" y="472"/>
                    </a:lnTo>
                    <a:lnTo>
                      <a:pt x="28" y="442"/>
                    </a:lnTo>
                    <a:lnTo>
                      <a:pt x="20" y="414"/>
                    </a:lnTo>
                    <a:lnTo>
                      <a:pt x="14" y="386"/>
                    </a:lnTo>
                    <a:lnTo>
                      <a:pt x="10" y="355"/>
                    </a:lnTo>
                    <a:lnTo>
                      <a:pt x="9" y="332"/>
                    </a:lnTo>
                    <a:lnTo>
                      <a:pt x="5" y="307"/>
                    </a:lnTo>
                    <a:lnTo>
                      <a:pt x="4" y="284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Freeform 67"/>
              <p:cNvSpPr>
                <a:spLocks/>
              </p:cNvSpPr>
              <p:nvPr/>
            </p:nvSpPr>
            <p:spPr bwMode="auto">
              <a:xfrm>
                <a:off x="1869" y="2680"/>
                <a:ext cx="36" cy="35"/>
              </a:xfrm>
              <a:custGeom>
                <a:avLst/>
                <a:gdLst>
                  <a:gd name="T0" fmla="*/ 3 w 72"/>
                  <a:gd name="T1" fmla="*/ 3 h 70"/>
                  <a:gd name="T2" fmla="*/ 5 w 72"/>
                  <a:gd name="T3" fmla="*/ 1 h 70"/>
                  <a:gd name="T4" fmla="*/ 7 w 72"/>
                  <a:gd name="T5" fmla="*/ 1 h 70"/>
                  <a:gd name="T6" fmla="*/ 10 w 72"/>
                  <a:gd name="T7" fmla="*/ 0 h 70"/>
                  <a:gd name="T8" fmla="*/ 12 w 72"/>
                  <a:gd name="T9" fmla="*/ 0 h 70"/>
                  <a:gd name="T10" fmla="*/ 14 w 72"/>
                  <a:gd name="T11" fmla="*/ 1 h 70"/>
                  <a:gd name="T12" fmla="*/ 17 w 72"/>
                  <a:gd name="T13" fmla="*/ 3 h 70"/>
                  <a:gd name="T14" fmla="*/ 18 w 72"/>
                  <a:gd name="T15" fmla="*/ 5 h 70"/>
                  <a:gd name="T16" fmla="*/ 18 w 72"/>
                  <a:gd name="T17" fmla="*/ 7 h 70"/>
                  <a:gd name="T18" fmla="*/ 18 w 72"/>
                  <a:gd name="T19" fmla="*/ 11 h 70"/>
                  <a:gd name="T20" fmla="*/ 17 w 72"/>
                  <a:gd name="T21" fmla="*/ 13 h 70"/>
                  <a:gd name="T22" fmla="*/ 15 w 72"/>
                  <a:gd name="T23" fmla="*/ 16 h 70"/>
                  <a:gd name="T24" fmla="*/ 13 w 72"/>
                  <a:gd name="T25" fmla="*/ 18 h 70"/>
                  <a:gd name="T26" fmla="*/ 10 w 72"/>
                  <a:gd name="T27" fmla="*/ 18 h 70"/>
                  <a:gd name="T28" fmla="*/ 7 w 72"/>
                  <a:gd name="T29" fmla="*/ 17 h 70"/>
                  <a:gd name="T30" fmla="*/ 4 w 72"/>
                  <a:gd name="T31" fmla="*/ 17 h 70"/>
                  <a:gd name="T32" fmla="*/ 2 w 72"/>
                  <a:gd name="T33" fmla="*/ 14 h 70"/>
                  <a:gd name="T34" fmla="*/ 1 w 72"/>
                  <a:gd name="T35" fmla="*/ 12 h 70"/>
                  <a:gd name="T36" fmla="*/ 1 w 72"/>
                  <a:gd name="T37" fmla="*/ 10 h 70"/>
                  <a:gd name="T38" fmla="*/ 0 w 72"/>
                  <a:gd name="T39" fmla="*/ 8 h 70"/>
                  <a:gd name="T40" fmla="*/ 1 w 72"/>
                  <a:gd name="T41" fmla="*/ 6 h 70"/>
                  <a:gd name="T42" fmla="*/ 1 w 72"/>
                  <a:gd name="T43" fmla="*/ 5 h 70"/>
                  <a:gd name="T44" fmla="*/ 2 w 72"/>
                  <a:gd name="T45" fmla="*/ 5 h 70"/>
                  <a:gd name="T46" fmla="*/ 3 w 72"/>
                  <a:gd name="T47" fmla="*/ 4 h 70"/>
                  <a:gd name="T48" fmla="*/ 3 w 72"/>
                  <a:gd name="T49" fmla="*/ 3 h 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2"/>
                  <a:gd name="T76" fmla="*/ 0 h 70"/>
                  <a:gd name="T77" fmla="*/ 72 w 72"/>
                  <a:gd name="T78" fmla="*/ 70 h 7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2" h="70">
                    <a:moveTo>
                      <a:pt x="11" y="10"/>
                    </a:moveTo>
                    <a:lnTo>
                      <a:pt x="19" y="5"/>
                    </a:lnTo>
                    <a:lnTo>
                      <a:pt x="29" y="2"/>
                    </a:lnTo>
                    <a:lnTo>
                      <a:pt x="39" y="0"/>
                    </a:lnTo>
                    <a:lnTo>
                      <a:pt x="49" y="0"/>
                    </a:lnTo>
                    <a:lnTo>
                      <a:pt x="57" y="5"/>
                    </a:lnTo>
                    <a:lnTo>
                      <a:pt x="66" y="10"/>
                    </a:lnTo>
                    <a:lnTo>
                      <a:pt x="71" y="19"/>
                    </a:lnTo>
                    <a:lnTo>
                      <a:pt x="72" y="28"/>
                    </a:lnTo>
                    <a:lnTo>
                      <a:pt x="71" y="42"/>
                    </a:lnTo>
                    <a:lnTo>
                      <a:pt x="67" y="53"/>
                    </a:lnTo>
                    <a:lnTo>
                      <a:pt x="61" y="63"/>
                    </a:lnTo>
                    <a:lnTo>
                      <a:pt x="51" y="70"/>
                    </a:lnTo>
                    <a:lnTo>
                      <a:pt x="39" y="70"/>
                    </a:lnTo>
                    <a:lnTo>
                      <a:pt x="28" y="68"/>
                    </a:lnTo>
                    <a:lnTo>
                      <a:pt x="16" y="65"/>
                    </a:lnTo>
                    <a:lnTo>
                      <a:pt x="8" y="55"/>
                    </a:lnTo>
                    <a:lnTo>
                      <a:pt x="3" y="48"/>
                    </a:lnTo>
                    <a:lnTo>
                      <a:pt x="1" y="40"/>
                    </a:lnTo>
                    <a:lnTo>
                      <a:pt x="0" y="30"/>
                    </a:lnTo>
                    <a:lnTo>
                      <a:pt x="3" y="22"/>
                    </a:lnTo>
                    <a:lnTo>
                      <a:pt x="5" y="20"/>
                    </a:lnTo>
                    <a:lnTo>
                      <a:pt x="8" y="17"/>
                    </a:lnTo>
                    <a:lnTo>
                      <a:pt x="10" y="14"/>
                    </a:lnTo>
                    <a:lnTo>
                      <a:pt x="11" y="10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" name="Freeform 68"/>
              <p:cNvSpPr>
                <a:spLocks/>
              </p:cNvSpPr>
              <p:nvPr/>
            </p:nvSpPr>
            <p:spPr bwMode="auto">
              <a:xfrm>
                <a:off x="1889" y="2858"/>
                <a:ext cx="54" cy="43"/>
              </a:xfrm>
              <a:custGeom>
                <a:avLst/>
                <a:gdLst>
                  <a:gd name="T0" fmla="*/ 2 w 107"/>
                  <a:gd name="T1" fmla="*/ 7 h 87"/>
                  <a:gd name="T2" fmla="*/ 3 w 107"/>
                  <a:gd name="T3" fmla="*/ 5 h 87"/>
                  <a:gd name="T4" fmla="*/ 4 w 107"/>
                  <a:gd name="T5" fmla="*/ 4 h 87"/>
                  <a:gd name="T6" fmla="*/ 6 w 107"/>
                  <a:gd name="T7" fmla="*/ 3 h 87"/>
                  <a:gd name="T8" fmla="*/ 7 w 107"/>
                  <a:gd name="T9" fmla="*/ 2 h 87"/>
                  <a:gd name="T10" fmla="*/ 9 w 107"/>
                  <a:gd name="T11" fmla="*/ 1 h 87"/>
                  <a:gd name="T12" fmla="*/ 11 w 107"/>
                  <a:gd name="T13" fmla="*/ 0 h 87"/>
                  <a:gd name="T14" fmla="*/ 13 w 107"/>
                  <a:gd name="T15" fmla="*/ 0 h 87"/>
                  <a:gd name="T16" fmla="*/ 14 w 107"/>
                  <a:gd name="T17" fmla="*/ 0 h 87"/>
                  <a:gd name="T18" fmla="*/ 16 w 107"/>
                  <a:gd name="T19" fmla="*/ 0 h 87"/>
                  <a:gd name="T20" fmla="*/ 19 w 107"/>
                  <a:gd name="T21" fmla="*/ 1 h 87"/>
                  <a:gd name="T22" fmla="*/ 20 w 107"/>
                  <a:gd name="T23" fmla="*/ 2 h 87"/>
                  <a:gd name="T24" fmla="*/ 22 w 107"/>
                  <a:gd name="T25" fmla="*/ 4 h 87"/>
                  <a:gd name="T26" fmla="*/ 24 w 107"/>
                  <a:gd name="T27" fmla="*/ 5 h 87"/>
                  <a:gd name="T28" fmla="*/ 26 w 107"/>
                  <a:gd name="T29" fmla="*/ 7 h 87"/>
                  <a:gd name="T30" fmla="*/ 27 w 107"/>
                  <a:gd name="T31" fmla="*/ 10 h 87"/>
                  <a:gd name="T32" fmla="*/ 27 w 107"/>
                  <a:gd name="T33" fmla="*/ 12 h 87"/>
                  <a:gd name="T34" fmla="*/ 27 w 107"/>
                  <a:gd name="T35" fmla="*/ 14 h 87"/>
                  <a:gd name="T36" fmla="*/ 27 w 107"/>
                  <a:gd name="T37" fmla="*/ 16 h 87"/>
                  <a:gd name="T38" fmla="*/ 27 w 107"/>
                  <a:gd name="T39" fmla="*/ 18 h 87"/>
                  <a:gd name="T40" fmla="*/ 26 w 107"/>
                  <a:gd name="T41" fmla="*/ 19 h 87"/>
                  <a:gd name="T42" fmla="*/ 24 w 107"/>
                  <a:gd name="T43" fmla="*/ 21 h 87"/>
                  <a:gd name="T44" fmla="*/ 22 w 107"/>
                  <a:gd name="T45" fmla="*/ 21 h 87"/>
                  <a:gd name="T46" fmla="*/ 19 w 107"/>
                  <a:gd name="T47" fmla="*/ 21 h 87"/>
                  <a:gd name="T48" fmla="*/ 17 w 107"/>
                  <a:gd name="T49" fmla="*/ 21 h 87"/>
                  <a:gd name="T50" fmla="*/ 15 w 107"/>
                  <a:gd name="T51" fmla="*/ 21 h 87"/>
                  <a:gd name="T52" fmla="*/ 12 w 107"/>
                  <a:gd name="T53" fmla="*/ 21 h 87"/>
                  <a:gd name="T54" fmla="*/ 10 w 107"/>
                  <a:gd name="T55" fmla="*/ 21 h 87"/>
                  <a:gd name="T56" fmla="*/ 7 w 107"/>
                  <a:gd name="T57" fmla="*/ 21 h 87"/>
                  <a:gd name="T58" fmla="*/ 4 w 107"/>
                  <a:gd name="T59" fmla="*/ 19 h 87"/>
                  <a:gd name="T60" fmla="*/ 3 w 107"/>
                  <a:gd name="T61" fmla="*/ 17 h 87"/>
                  <a:gd name="T62" fmla="*/ 2 w 107"/>
                  <a:gd name="T63" fmla="*/ 14 h 87"/>
                  <a:gd name="T64" fmla="*/ 0 w 107"/>
                  <a:gd name="T65" fmla="*/ 10 h 87"/>
                  <a:gd name="T66" fmla="*/ 0 w 107"/>
                  <a:gd name="T67" fmla="*/ 10 h 87"/>
                  <a:gd name="T68" fmla="*/ 1 w 107"/>
                  <a:gd name="T69" fmla="*/ 9 h 87"/>
                  <a:gd name="T70" fmla="*/ 2 w 107"/>
                  <a:gd name="T71" fmla="*/ 8 h 87"/>
                  <a:gd name="T72" fmla="*/ 2 w 107"/>
                  <a:gd name="T73" fmla="*/ 7 h 8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7"/>
                  <a:gd name="T112" fmla="*/ 0 h 87"/>
                  <a:gd name="T113" fmla="*/ 107 w 107"/>
                  <a:gd name="T114" fmla="*/ 87 h 8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7" h="87">
                    <a:moveTo>
                      <a:pt x="7" y="30"/>
                    </a:moveTo>
                    <a:lnTo>
                      <a:pt x="12" y="23"/>
                    </a:lnTo>
                    <a:lnTo>
                      <a:pt x="16" y="18"/>
                    </a:lnTo>
                    <a:lnTo>
                      <a:pt x="21" y="12"/>
                    </a:lnTo>
                    <a:lnTo>
                      <a:pt x="28" y="8"/>
                    </a:lnTo>
                    <a:lnTo>
                      <a:pt x="35" y="5"/>
                    </a:lnTo>
                    <a:lnTo>
                      <a:pt x="41" y="2"/>
                    </a:lnTo>
                    <a:lnTo>
                      <a:pt x="49" y="0"/>
                    </a:lnTo>
                    <a:lnTo>
                      <a:pt x="56" y="0"/>
                    </a:lnTo>
                    <a:lnTo>
                      <a:pt x="64" y="3"/>
                    </a:lnTo>
                    <a:lnTo>
                      <a:pt x="73" y="5"/>
                    </a:lnTo>
                    <a:lnTo>
                      <a:pt x="79" y="10"/>
                    </a:lnTo>
                    <a:lnTo>
                      <a:pt x="86" y="17"/>
                    </a:lnTo>
                    <a:lnTo>
                      <a:pt x="94" y="23"/>
                    </a:lnTo>
                    <a:lnTo>
                      <a:pt x="101" y="31"/>
                    </a:lnTo>
                    <a:lnTo>
                      <a:pt x="106" y="41"/>
                    </a:lnTo>
                    <a:lnTo>
                      <a:pt x="107" y="51"/>
                    </a:lnTo>
                    <a:lnTo>
                      <a:pt x="107" y="59"/>
                    </a:lnTo>
                    <a:lnTo>
                      <a:pt x="107" y="66"/>
                    </a:lnTo>
                    <a:lnTo>
                      <a:pt x="107" y="73"/>
                    </a:lnTo>
                    <a:lnTo>
                      <a:pt x="102" y="79"/>
                    </a:lnTo>
                    <a:lnTo>
                      <a:pt x="94" y="84"/>
                    </a:lnTo>
                    <a:lnTo>
                      <a:pt x="86" y="86"/>
                    </a:lnTo>
                    <a:lnTo>
                      <a:pt x="76" y="87"/>
                    </a:lnTo>
                    <a:lnTo>
                      <a:pt x="68" y="87"/>
                    </a:lnTo>
                    <a:lnTo>
                      <a:pt x="58" y="87"/>
                    </a:lnTo>
                    <a:lnTo>
                      <a:pt x="48" y="87"/>
                    </a:lnTo>
                    <a:lnTo>
                      <a:pt x="38" y="86"/>
                    </a:lnTo>
                    <a:lnTo>
                      <a:pt x="28" y="86"/>
                    </a:lnTo>
                    <a:lnTo>
                      <a:pt x="16" y="79"/>
                    </a:lnTo>
                    <a:lnTo>
                      <a:pt x="10" y="69"/>
                    </a:lnTo>
                    <a:lnTo>
                      <a:pt x="5" y="56"/>
                    </a:lnTo>
                    <a:lnTo>
                      <a:pt x="0" y="43"/>
                    </a:lnTo>
                    <a:lnTo>
                      <a:pt x="0" y="40"/>
                    </a:lnTo>
                    <a:lnTo>
                      <a:pt x="2" y="36"/>
                    </a:lnTo>
                    <a:lnTo>
                      <a:pt x="5" y="33"/>
                    </a:lnTo>
                    <a:lnTo>
                      <a:pt x="7" y="30"/>
                    </a:lnTo>
                    <a:close/>
                  </a:path>
                </a:pathLst>
              </a:custGeom>
              <a:solidFill>
                <a:srgbClr val="FFB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4" name="Freeform 69"/>
              <p:cNvSpPr>
                <a:spLocks/>
              </p:cNvSpPr>
              <p:nvPr/>
            </p:nvSpPr>
            <p:spPr bwMode="auto">
              <a:xfrm>
                <a:off x="1982" y="2517"/>
                <a:ext cx="239" cy="331"/>
              </a:xfrm>
              <a:custGeom>
                <a:avLst/>
                <a:gdLst>
                  <a:gd name="T0" fmla="*/ 6 w 477"/>
                  <a:gd name="T1" fmla="*/ 110 h 663"/>
                  <a:gd name="T2" fmla="*/ 10 w 477"/>
                  <a:gd name="T3" fmla="*/ 102 h 663"/>
                  <a:gd name="T4" fmla="*/ 14 w 477"/>
                  <a:gd name="T5" fmla="*/ 97 h 663"/>
                  <a:gd name="T6" fmla="*/ 22 w 477"/>
                  <a:gd name="T7" fmla="*/ 87 h 663"/>
                  <a:gd name="T8" fmla="*/ 29 w 477"/>
                  <a:gd name="T9" fmla="*/ 80 h 663"/>
                  <a:gd name="T10" fmla="*/ 24 w 477"/>
                  <a:gd name="T11" fmla="*/ 73 h 663"/>
                  <a:gd name="T12" fmla="*/ 24 w 477"/>
                  <a:gd name="T13" fmla="*/ 68 h 663"/>
                  <a:gd name="T14" fmla="*/ 29 w 477"/>
                  <a:gd name="T15" fmla="*/ 62 h 663"/>
                  <a:gd name="T16" fmla="*/ 36 w 477"/>
                  <a:gd name="T17" fmla="*/ 56 h 663"/>
                  <a:gd name="T18" fmla="*/ 44 w 477"/>
                  <a:gd name="T19" fmla="*/ 49 h 663"/>
                  <a:gd name="T20" fmla="*/ 51 w 477"/>
                  <a:gd name="T21" fmla="*/ 40 h 663"/>
                  <a:gd name="T22" fmla="*/ 46 w 477"/>
                  <a:gd name="T23" fmla="*/ 31 h 663"/>
                  <a:gd name="T24" fmla="*/ 41 w 477"/>
                  <a:gd name="T25" fmla="*/ 28 h 663"/>
                  <a:gd name="T26" fmla="*/ 31 w 477"/>
                  <a:gd name="T27" fmla="*/ 37 h 663"/>
                  <a:gd name="T28" fmla="*/ 23 w 477"/>
                  <a:gd name="T29" fmla="*/ 47 h 663"/>
                  <a:gd name="T30" fmla="*/ 16 w 477"/>
                  <a:gd name="T31" fmla="*/ 56 h 663"/>
                  <a:gd name="T32" fmla="*/ 14 w 477"/>
                  <a:gd name="T33" fmla="*/ 59 h 663"/>
                  <a:gd name="T34" fmla="*/ 5 w 477"/>
                  <a:gd name="T35" fmla="*/ 53 h 663"/>
                  <a:gd name="T36" fmla="*/ 9 w 477"/>
                  <a:gd name="T37" fmla="*/ 37 h 663"/>
                  <a:gd name="T38" fmla="*/ 20 w 477"/>
                  <a:gd name="T39" fmla="*/ 27 h 663"/>
                  <a:gd name="T40" fmla="*/ 28 w 477"/>
                  <a:gd name="T41" fmla="*/ 19 h 663"/>
                  <a:gd name="T42" fmla="*/ 36 w 477"/>
                  <a:gd name="T43" fmla="*/ 12 h 663"/>
                  <a:gd name="T44" fmla="*/ 40 w 477"/>
                  <a:gd name="T45" fmla="*/ 7 h 663"/>
                  <a:gd name="T46" fmla="*/ 45 w 477"/>
                  <a:gd name="T47" fmla="*/ 1 h 663"/>
                  <a:gd name="T48" fmla="*/ 52 w 477"/>
                  <a:gd name="T49" fmla="*/ 5 h 663"/>
                  <a:gd name="T50" fmla="*/ 59 w 477"/>
                  <a:gd name="T51" fmla="*/ 11 h 663"/>
                  <a:gd name="T52" fmla="*/ 69 w 477"/>
                  <a:gd name="T53" fmla="*/ 18 h 663"/>
                  <a:gd name="T54" fmla="*/ 79 w 477"/>
                  <a:gd name="T55" fmla="*/ 25 h 663"/>
                  <a:gd name="T56" fmla="*/ 87 w 477"/>
                  <a:gd name="T57" fmla="*/ 30 h 663"/>
                  <a:gd name="T58" fmla="*/ 94 w 477"/>
                  <a:gd name="T59" fmla="*/ 37 h 663"/>
                  <a:gd name="T60" fmla="*/ 102 w 477"/>
                  <a:gd name="T61" fmla="*/ 44 h 663"/>
                  <a:gd name="T62" fmla="*/ 109 w 477"/>
                  <a:gd name="T63" fmla="*/ 51 h 663"/>
                  <a:gd name="T64" fmla="*/ 116 w 477"/>
                  <a:gd name="T65" fmla="*/ 56 h 663"/>
                  <a:gd name="T66" fmla="*/ 119 w 477"/>
                  <a:gd name="T67" fmla="*/ 59 h 663"/>
                  <a:gd name="T68" fmla="*/ 115 w 477"/>
                  <a:gd name="T69" fmla="*/ 65 h 663"/>
                  <a:gd name="T70" fmla="*/ 107 w 477"/>
                  <a:gd name="T71" fmla="*/ 77 h 663"/>
                  <a:gd name="T72" fmla="*/ 99 w 477"/>
                  <a:gd name="T73" fmla="*/ 87 h 663"/>
                  <a:gd name="T74" fmla="*/ 90 w 477"/>
                  <a:gd name="T75" fmla="*/ 95 h 663"/>
                  <a:gd name="T76" fmla="*/ 82 w 477"/>
                  <a:gd name="T77" fmla="*/ 108 h 663"/>
                  <a:gd name="T78" fmla="*/ 71 w 477"/>
                  <a:gd name="T79" fmla="*/ 124 h 663"/>
                  <a:gd name="T80" fmla="*/ 59 w 477"/>
                  <a:gd name="T81" fmla="*/ 140 h 663"/>
                  <a:gd name="T82" fmla="*/ 50 w 477"/>
                  <a:gd name="T83" fmla="*/ 153 h 663"/>
                  <a:gd name="T84" fmla="*/ 42 w 477"/>
                  <a:gd name="T85" fmla="*/ 163 h 663"/>
                  <a:gd name="T86" fmla="*/ 36 w 477"/>
                  <a:gd name="T87" fmla="*/ 164 h 663"/>
                  <a:gd name="T88" fmla="*/ 33 w 477"/>
                  <a:gd name="T89" fmla="*/ 144 h 663"/>
                  <a:gd name="T90" fmla="*/ 31 w 477"/>
                  <a:gd name="T91" fmla="*/ 129 h 663"/>
                  <a:gd name="T92" fmla="*/ 22 w 477"/>
                  <a:gd name="T93" fmla="*/ 127 h 663"/>
                  <a:gd name="T94" fmla="*/ 14 w 477"/>
                  <a:gd name="T95" fmla="*/ 127 h 663"/>
                  <a:gd name="T96" fmla="*/ 3 w 477"/>
                  <a:gd name="T97" fmla="*/ 125 h 663"/>
                  <a:gd name="T98" fmla="*/ 1 w 477"/>
                  <a:gd name="T99" fmla="*/ 118 h 66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477"/>
                  <a:gd name="T151" fmla="*/ 0 h 663"/>
                  <a:gd name="T152" fmla="*/ 477 w 477"/>
                  <a:gd name="T153" fmla="*/ 663 h 66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477" h="663">
                    <a:moveTo>
                      <a:pt x="8" y="468"/>
                    </a:moveTo>
                    <a:lnTo>
                      <a:pt x="11" y="460"/>
                    </a:lnTo>
                    <a:lnTo>
                      <a:pt x="16" y="450"/>
                    </a:lnTo>
                    <a:lnTo>
                      <a:pt x="21" y="442"/>
                    </a:lnTo>
                    <a:lnTo>
                      <a:pt x="26" y="434"/>
                    </a:lnTo>
                    <a:lnTo>
                      <a:pt x="30" y="425"/>
                    </a:lnTo>
                    <a:lnTo>
                      <a:pt x="33" y="417"/>
                    </a:lnTo>
                    <a:lnTo>
                      <a:pt x="38" y="410"/>
                    </a:lnTo>
                    <a:lnTo>
                      <a:pt x="43" y="402"/>
                    </a:lnTo>
                    <a:lnTo>
                      <a:pt x="44" y="397"/>
                    </a:lnTo>
                    <a:lnTo>
                      <a:pt x="49" y="394"/>
                    </a:lnTo>
                    <a:lnTo>
                      <a:pt x="53" y="389"/>
                    </a:lnTo>
                    <a:lnTo>
                      <a:pt x="54" y="386"/>
                    </a:lnTo>
                    <a:lnTo>
                      <a:pt x="66" y="374"/>
                    </a:lnTo>
                    <a:lnTo>
                      <a:pt x="76" y="363"/>
                    </a:lnTo>
                    <a:lnTo>
                      <a:pt x="86" y="349"/>
                    </a:lnTo>
                    <a:lnTo>
                      <a:pt x="97" y="340"/>
                    </a:lnTo>
                    <a:lnTo>
                      <a:pt x="104" y="335"/>
                    </a:lnTo>
                    <a:lnTo>
                      <a:pt x="110" y="328"/>
                    </a:lnTo>
                    <a:lnTo>
                      <a:pt x="114" y="320"/>
                    </a:lnTo>
                    <a:lnTo>
                      <a:pt x="114" y="312"/>
                    </a:lnTo>
                    <a:lnTo>
                      <a:pt x="109" y="305"/>
                    </a:lnTo>
                    <a:lnTo>
                      <a:pt x="102" y="298"/>
                    </a:lnTo>
                    <a:lnTo>
                      <a:pt x="94" y="292"/>
                    </a:lnTo>
                    <a:lnTo>
                      <a:pt x="89" y="285"/>
                    </a:lnTo>
                    <a:lnTo>
                      <a:pt x="91" y="282"/>
                    </a:lnTo>
                    <a:lnTo>
                      <a:pt x="92" y="277"/>
                    </a:lnTo>
                    <a:lnTo>
                      <a:pt x="96" y="274"/>
                    </a:lnTo>
                    <a:lnTo>
                      <a:pt x="99" y="270"/>
                    </a:lnTo>
                    <a:lnTo>
                      <a:pt x="104" y="264"/>
                    </a:lnTo>
                    <a:lnTo>
                      <a:pt x="110" y="257"/>
                    </a:lnTo>
                    <a:lnTo>
                      <a:pt x="115" y="249"/>
                    </a:lnTo>
                    <a:lnTo>
                      <a:pt x="122" y="242"/>
                    </a:lnTo>
                    <a:lnTo>
                      <a:pt x="129" y="236"/>
                    </a:lnTo>
                    <a:lnTo>
                      <a:pt x="135" y="231"/>
                    </a:lnTo>
                    <a:lnTo>
                      <a:pt x="142" y="224"/>
                    </a:lnTo>
                    <a:lnTo>
                      <a:pt x="150" y="219"/>
                    </a:lnTo>
                    <a:lnTo>
                      <a:pt x="158" y="211"/>
                    </a:lnTo>
                    <a:lnTo>
                      <a:pt x="167" y="203"/>
                    </a:lnTo>
                    <a:lnTo>
                      <a:pt x="175" y="196"/>
                    </a:lnTo>
                    <a:lnTo>
                      <a:pt x="183" y="189"/>
                    </a:lnTo>
                    <a:lnTo>
                      <a:pt x="191" y="181"/>
                    </a:lnTo>
                    <a:lnTo>
                      <a:pt x="198" y="171"/>
                    </a:lnTo>
                    <a:lnTo>
                      <a:pt x="203" y="161"/>
                    </a:lnTo>
                    <a:lnTo>
                      <a:pt x="206" y="150"/>
                    </a:lnTo>
                    <a:lnTo>
                      <a:pt x="201" y="140"/>
                    </a:lnTo>
                    <a:lnTo>
                      <a:pt x="193" y="132"/>
                    </a:lnTo>
                    <a:lnTo>
                      <a:pt x="183" y="125"/>
                    </a:lnTo>
                    <a:lnTo>
                      <a:pt x="175" y="117"/>
                    </a:lnTo>
                    <a:lnTo>
                      <a:pt x="170" y="115"/>
                    </a:lnTo>
                    <a:lnTo>
                      <a:pt x="167" y="114"/>
                    </a:lnTo>
                    <a:lnTo>
                      <a:pt x="162" y="112"/>
                    </a:lnTo>
                    <a:lnTo>
                      <a:pt x="157" y="114"/>
                    </a:lnTo>
                    <a:lnTo>
                      <a:pt x="144" y="125"/>
                    </a:lnTo>
                    <a:lnTo>
                      <a:pt x="134" y="138"/>
                    </a:lnTo>
                    <a:lnTo>
                      <a:pt x="124" y="151"/>
                    </a:lnTo>
                    <a:lnTo>
                      <a:pt x="114" y="166"/>
                    </a:lnTo>
                    <a:lnTo>
                      <a:pt x="107" y="175"/>
                    </a:lnTo>
                    <a:lnTo>
                      <a:pt x="99" y="183"/>
                    </a:lnTo>
                    <a:lnTo>
                      <a:pt x="92" y="191"/>
                    </a:lnTo>
                    <a:lnTo>
                      <a:pt x="86" y="199"/>
                    </a:lnTo>
                    <a:lnTo>
                      <a:pt x="77" y="208"/>
                    </a:lnTo>
                    <a:lnTo>
                      <a:pt x="71" y="216"/>
                    </a:lnTo>
                    <a:lnTo>
                      <a:pt x="64" y="224"/>
                    </a:lnTo>
                    <a:lnTo>
                      <a:pt x="58" y="232"/>
                    </a:lnTo>
                    <a:lnTo>
                      <a:pt x="56" y="234"/>
                    </a:lnTo>
                    <a:lnTo>
                      <a:pt x="54" y="236"/>
                    </a:lnTo>
                    <a:lnTo>
                      <a:pt x="53" y="239"/>
                    </a:lnTo>
                    <a:lnTo>
                      <a:pt x="51" y="241"/>
                    </a:lnTo>
                    <a:lnTo>
                      <a:pt x="41" y="232"/>
                    </a:lnTo>
                    <a:lnTo>
                      <a:pt x="30" y="222"/>
                    </a:lnTo>
                    <a:lnTo>
                      <a:pt x="20" y="214"/>
                    </a:lnTo>
                    <a:lnTo>
                      <a:pt x="10" y="206"/>
                    </a:lnTo>
                    <a:lnTo>
                      <a:pt x="16" y="186"/>
                    </a:lnTo>
                    <a:lnTo>
                      <a:pt x="26" y="168"/>
                    </a:lnTo>
                    <a:lnTo>
                      <a:pt x="36" y="150"/>
                    </a:lnTo>
                    <a:lnTo>
                      <a:pt x="46" y="132"/>
                    </a:lnTo>
                    <a:lnTo>
                      <a:pt x="56" y="123"/>
                    </a:lnTo>
                    <a:lnTo>
                      <a:pt x="68" y="117"/>
                    </a:lnTo>
                    <a:lnTo>
                      <a:pt x="79" y="109"/>
                    </a:lnTo>
                    <a:lnTo>
                      <a:pt x="87" y="100"/>
                    </a:lnTo>
                    <a:lnTo>
                      <a:pt x="96" y="94"/>
                    </a:lnTo>
                    <a:lnTo>
                      <a:pt x="104" y="86"/>
                    </a:lnTo>
                    <a:lnTo>
                      <a:pt x="112" y="79"/>
                    </a:lnTo>
                    <a:lnTo>
                      <a:pt x="120" y="71"/>
                    </a:lnTo>
                    <a:lnTo>
                      <a:pt x="129" y="64"/>
                    </a:lnTo>
                    <a:lnTo>
                      <a:pt x="137" y="56"/>
                    </a:lnTo>
                    <a:lnTo>
                      <a:pt x="144" y="48"/>
                    </a:lnTo>
                    <a:lnTo>
                      <a:pt x="152" y="39"/>
                    </a:lnTo>
                    <a:lnTo>
                      <a:pt x="153" y="36"/>
                    </a:lnTo>
                    <a:lnTo>
                      <a:pt x="155" y="34"/>
                    </a:lnTo>
                    <a:lnTo>
                      <a:pt x="157" y="31"/>
                    </a:lnTo>
                    <a:lnTo>
                      <a:pt x="158" y="29"/>
                    </a:lnTo>
                    <a:lnTo>
                      <a:pt x="165" y="21"/>
                    </a:lnTo>
                    <a:lnTo>
                      <a:pt x="172" y="15"/>
                    </a:lnTo>
                    <a:lnTo>
                      <a:pt x="178" y="6"/>
                    </a:lnTo>
                    <a:lnTo>
                      <a:pt x="185" y="0"/>
                    </a:lnTo>
                    <a:lnTo>
                      <a:pt x="191" y="6"/>
                    </a:lnTo>
                    <a:lnTo>
                      <a:pt x="200" y="13"/>
                    </a:lnTo>
                    <a:lnTo>
                      <a:pt x="206" y="20"/>
                    </a:lnTo>
                    <a:lnTo>
                      <a:pt x="213" y="28"/>
                    </a:lnTo>
                    <a:lnTo>
                      <a:pt x="221" y="34"/>
                    </a:lnTo>
                    <a:lnTo>
                      <a:pt x="228" y="41"/>
                    </a:lnTo>
                    <a:lnTo>
                      <a:pt x="236" y="46"/>
                    </a:lnTo>
                    <a:lnTo>
                      <a:pt x="244" y="51"/>
                    </a:lnTo>
                    <a:lnTo>
                      <a:pt x="254" y="57"/>
                    </a:lnTo>
                    <a:lnTo>
                      <a:pt x="264" y="64"/>
                    </a:lnTo>
                    <a:lnTo>
                      <a:pt x="274" y="72"/>
                    </a:lnTo>
                    <a:lnTo>
                      <a:pt x="284" y="79"/>
                    </a:lnTo>
                    <a:lnTo>
                      <a:pt x="294" y="86"/>
                    </a:lnTo>
                    <a:lnTo>
                      <a:pt x="304" y="94"/>
                    </a:lnTo>
                    <a:lnTo>
                      <a:pt x="314" y="100"/>
                    </a:lnTo>
                    <a:lnTo>
                      <a:pt x="322" y="107"/>
                    </a:lnTo>
                    <a:lnTo>
                      <a:pt x="330" y="112"/>
                    </a:lnTo>
                    <a:lnTo>
                      <a:pt x="337" y="117"/>
                    </a:lnTo>
                    <a:lnTo>
                      <a:pt x="345" y="122"/>
                    </a:lnTo>
                    <a:lnTo>
                      <a:pt x="352" y="127"/>
                    </a:lnTo>
                    <a:lnTo>
                      <a:pt x="360" y="135"/>
                    </a:lnTo>
                    <a:lnTo>
                      <a:pt x="366" y="143"/>
                    </a:lnTo>
                    <a:lnTo>
                      <a:pt x="375" y="150"/>
                    </a:lnTo>
                    <a:lnTo>
                      <a:pt x="383" y="156"/>
                    </a:lnTo>
                    <a:lnTo>
                      <a:pt x="391" y="163"/>
                    </a:lnTo>
                    <a:lnTo>
                      <a:pt x="399" y="170"/>
                    </a:lnTo>
                    <a:lnTo>
                      <a:pt x="408" y="178"/>
                    </a:lnTo>
                    <a:lnTo>
                      <a:pt x="414" y="186"/>
                    </a:lnTo>
                    <a:lnTo>
                      <a:pt x="421" y="191"/>
                    </a:lnTo>
                    <a:lnTo>
                      <a:pt x="429" y="198"/>
                    </a:lnTo>
                    <a:lnTo>
                      <a:pt x="436" y="204"/>
                    </a:lnTo>
                    <a:lnTo>
                      <a:pt x="442" y="209"/>
                    </a:lnTo>
                    <a:lnTo>
                      <a:pt x="449" y="216"/>
                    </a:lnTo>
                    <a:lnTo>
                      <a:pt x="456" y="221"/>
                    </a:lnTo>
                    <a:lnTo>
                      <a:pt x="464" y="226"/>
                    </a:lnTo>
                    <a:lnTo>
                      <a:pt x="470" y="231"/>
                    </a:lnTo>
                    <a:lnTo>
                      <a:pt x="472" y="232"/>
                    </a:lnTo>
                    <a:lnTo>
                      <a:pt x="474" y="236"/>
                    </a:lnTo>
                    <a:lnTo>
                      <a:pt x="475" y="237"/>
                    </a:lnTo>
                    <a:lnTo>
                      <a:pt x="477" y="239"/>
                    </a:lnTo>
                    <a:lnTo>
                      <a:pt x="472" y="249"/>
                    </a:lnTo>
                    <a:lnTo>
                      <a:pt x="465" y="254"/>
                    </a:lnTo>
                    <a:lnTo>
                      <a:pt x="457" y="260"/>
                    </a:lnTo>
                    <a:lnTo>
                      <a:pt x="452" y="269"/>
                    </a:lnTo>
                    <a:lnTo>
                      <a:pt x="444" y="282"/>
                    </a:lnTo>
                    <a:lnTo>
                      <a:pt x="436" y="295"/>
                    </a:lnTo>
                    <a:lnTo>
                      <a:pt x="427" y="310"/>
                    </a:lnTo>
                    <a:lnTo>
                      <a:pt x="418" y="323"/>
                    </a:lnTo>
                    <a:lnTo>
                      <a:pt x="409" y="331"/>
                    </a:lnTo>
                    <a:lnTo>
                      <a:pt x="401" y="340"/>
                    </a:lnTo>
                    <a:lnTo>
                      <a:pt x="393" y="348"/>
                    </a:lnTo>
                    <a:lnTo>
                      <a:pt x="385" y="356"/>
                    </a:lnTo>
                    <a:lnTo>
                      <a:pt x="375" y="364"/>
                    </a:lnTo>
                    <a:lnTo>
                      <a:pt x="368" y="373"/>
                    </a:lnTo>
                    <a:lnTo>
                      <a:pt x="360" y="382"/>
                    </a:lnTo>
                    <a:lnTo>
                      <a:pt x="355" y="392"/>
                    </a:lnTo>
                    <a:lnTo>
                      <a:pt x="347" y="407"/>
                    </a:lnTo>
                    <a:lnTo>
                      <a:pt x="337" y="420"/>
                    </a:lnTo>
                    <a:lnTo>
                      <a:pt x="327" y="435"/>
                    </a:lnTo>
                    <a:lnTo>
                      <a:pt x="319" y="450"/>
                    </a:lnTo>
                    <a:lnTo>
                      <a:pt x="305" y="467"/>
                    </a:lnTo>
                    <a:lnTo>
                      <a:pt x="292" y="481"/>
                    </a:lnTo>
                    <a:lnTo>
                      <a:pt x="281" y="498"/>
                    </a:lnTo>
                    <a:lnTo>
                      <a:pt x="267" y="513"/>
                    </a:lnTo>
                    <a:lnTo>
                      <a:pt x="256" y="529"/>
                    </a:lnTo>
                    <a:lnTo>
                      <a:pt x="244" y="546"/>
                    </a:lnTo>
                    <a:lnTo>
                      <a:pt x="234" y="562"/>
                    </a:lnTo>
                    <a:lnTo>
                      <a:pt x="224" y="580"/>
                    </a:lnTo>
                    <a:lnTo>
                      <a:pt x="216" y="592"/>
                    </a:lnTo>
                    <a:lnTo>
                      <a:pt x="208" y="602"/>
                    </a:lnTo>
                    <a:lnTo>
                      <a:pt x="200" y="612"/>
                    </a:lnTo>
                    <a:lnTo>
                      <a:pt x="191" y="622"/>
                    </a:lnTo>
                    <a:lnTo>
                      <a:pt x="181" y="632"/>
                    </a:lnTo>
                    <a:lnTo>
                      <a:pt x="173" y="643"/>
                    </a:lnTo>
                    <a:lnTo>
                      <a:pt x="165" y="653"/>
                    </a:lnTo>
                    <a:lnTo>
                      <a:pt x="155" y="663"/>
                    </a:lnTo>
                    <a:lnTo>
                      <a:pt x="152" y="661"/>
                    </a:lnTo>
                    <a:lnTo>
                      <a:pt x="148" y="660"/>
                    </a:lnTo>
                    <a:lnTo>
                      <a:pt x="144" y="656"/>
                    </a:lnTo>
                    <a:lnTo>
                      <a:pt x="140" y="655"/>
                    </a:lnTo>
                    <a:lnTo>
                      <a:pt x="135" y="630"/>
                    </a:lnTo>
                    <a:lnTo>
                      <a:pt x="134" y="604"/>
                    </a:lnTo>
                    <a:lnTo>
                      <a:pt x="130" y="577"/>
                    </a:lnTo>
                    <a:lnTo>
                      <a:pt x="130" y="551"/>
                    </a:lnTo>
                    <a:lnTo>
                      <a:pt x="129" y="539"/>
                    </a:lnTo>
                    <a:lnTo>
                      <a:pt x="127" y="528"/>
                    </a:lnTo>
                    <a:lnTo>
                      <a:pt x="124" y="516"/>
                    </a:lnTo>
                    <a:lnTo>
                      <a:pt x="114" y="509"/>
                    </a:lnTo>
                    <a:lnTo>
                      <a:pt x="106" y="508"/>
                    </a:lnTo>
                    <a:lnTo>
                      <a:pt x="96" y="508"/>
                    </a:lnTo>
                    <a:lnTo>
                      <a:pt x="87" y="508"/>
                    </a:lnTo>
                    <a:lnTo>
                      <a:pt x="81" y="506"/>
                    </a:lnTo>
                    <a:lnTo>
                      <a:pt x="73" y="508"/>
                    </a:lnTo>
                    <a:lnTo>
                      <a:pt x="64" y="508"/>
                    </a:lnTo>
                    <a:lnTo>
                      <a:pt x="54" y="508"/>
                    </a:lnTo>
                    <a:lnTo>
                      <a:pt x="46" y="509"/>
                    </a:lnTo>
                    <a:lnTo>
                      <a:pt x="35" y="508"/>
                    </a:lnTo>
                    <a:lnTo>
                      <a:pt x="23" y="506"/>
                    </a:lnTo>
                    <a:lnTo>
                      <a:pt x="11" y="503"/>
                    </a:lnTo>
                    <a:lnTo>
                      <a:pt x="0" y="503"/>
                    </a:lnTo>
                    <a:lnTo>
                      <a:pt x="3" y="495"/>
                    </a:lnTo>
                    <a:lnTo>
                      <a:pt x="2" y="485"/>
                    </a:lnTo>
                    <a:lnTo>
                      <a:pt x="2" y="475"/>
                    </a:lnTo>
                    <a:lnTo>
                      <a:pt x="8" y="468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5" name="Freeform 70"/>
              <p:cNvSpPr>
                <a:spLocks/>
              </p:cNvSpPr>
              <p:nvPr/>
            </p:nvSpPr>
            <p:spPr bwMode="auto">
              <a:xfrm>
                <a:off x="2028" y="2623"/>
                <a:ext cx="118" cy="144"/>
              </a:xfrm>
              <a:custGeom>
                <a:avLst/>
                <a:gdLst>
                  <a:gd name="T0" fmla="*/ 6 w 236"/>
                  <a:gd name="T1" fmla="*/ 35 h 287"/>
                  <a:gd name="T2" fmla="*/ 8 w 236"/>
                  <a:gd name="T3" fmla="*/ 32 h 287"/>
                  <a:gd name="T4" fmla="*/ 10 w 236"/>
                  <a:gd name="T5" fmla="*/ 27 h 287"/>
                  <a:gd name="T6" fmla="*/ 12 w 236"/>
                  <a:gd name="T7" fmla="*/ 24 h 287"/>
                  <a:gd name="T8" fmla="*/ 14 w 236"/>
                  <a:gd name="T9" fmla="*/ 20 h 287"/>
                  <a:gd name="T10" fmla="*/ 18 w 236"/>
                  <a:gd name="T11" fmla="*/ 16 h 287"/>
                  <a:gd name="T12" fmla="*/ 22 w 236"/>
                  <a:gd name="T13" fmla="*/ 12 h 287"/>
                  <a:gd name="T14" fmla="*/ 26 w 236"/>
                  <a:gd name="T15" fmla="*/ 8 h 287"/>
                  <a:gd name="T16" fmla="*/ 30 w 236"/>
                  <a:gd name="T17" fmla="*/ 5 h 287"/>
                  <a:gd name="T18" fmla="*/ 36 w 236"/>
                  <a:gd name="T19" fmla="*/ 2 h 287"/>
                  <a:gd name="T20" fmla="*/ 40 w 236"/>
                  <a:gd name="T21" fmla="*/ 1 h 287"/>
                  <a:gd name="T22" fmla="*/ 46 w 236"/>
                  <a:gd name="T23" fmla="*/ 0 h 287"/>
                  <a:gd name="T24" fmla="*/ 52 w 236"/>
                  <a:gd name="T25" fmla="*/ 1 h 287"/>
                  <a:gd name="T26" fmla="*/ 55 w 236"/>
                  <a:gd name="T27" fmla="*/ 3 h 287"/>
                  <a:gd name="T28" fmla="*/ 57 w 236"/>
                  <a:gd name="T29" fmla="*/ 6 h 287"/>
                  <a:gd name="T30" fmla="*/ 58 w 236"/>
                  <a:gd name="T31" fmla="*/ 10 h 287"/>
                  <a:gd name="T32" fmla="*/ 59 w 236"/>
                  <a:gd name="T33" fmla="*/ 13 h 287"/>
                  <a:gd name="T34" fmla="*/ 59 w 236"/>
                  <a:gd name="T35" fmla="*/ 18 h 287"/>
                  <a:gd name="T36" fmla="*/ 59 w 236"/>
                  <a:gd name="T37" fmla="*/ 23 h 287"/>
                  <a:gd name="T38" fmla="*/ 58 w 236"/>
                  <a:gd name="T39" fmla="*/ 28 h 287"/>
                  <a:gd name="T40" fmla="*/ 57 w 236"/>
                  <a:gd name="T41" fmla="*/ 33 h 287"/>
                  <a:gd name="T42" fmla="*/ 55 w 236"/>
                  <a:gd name="T43" fmla="*/ 37 h 287"/>
                  <a:gd name="T44" fmla="*/ 54 w 236"/>
                  <a:gd name="T45" fmla="*/ 41 h 287"/>
                  <a:gd name="T46" fmla="*/ 53 w 236"/>
                  <a:gd name="T47" fmla="*/ 44 h 287"/>
                  <a:gd name="T48" fmla="*/ 52 w 236"/>
                  <a:gd name="T49" fmla="*/ 48 h 287"/>
                  <a:gd name="T50" fmla="*/ 50 w 236"/>
                  <a:gd name="T51" fmla="*/ 50 h 287"/>
                  <a:gd name="T52" fmla="*/ 48 w 236"/>
                  <a:gd name="T53" fmla="*/ 52 h 287"/>
                  <a:gd name="T54" fmla="*/ 47 w 236"/>
                  <a:gd name="T55" fmla="*/ 54 h 287"/>
                  <a:gd name="T56" fmla="*/ 45 w 236"/>
                  <a:gd name="T57" fmla="*/ 56 h 287"/>
                  <a:gd name="T58" fmla="*/ 44 w 236"/>
                  <a:gd name="T59" fmla="*/ 56 h 287"/>
                  <a:gd name="T60" fmla="*/ 43 w 236"/>
                  <a:gd name="T61" fmla="*/ 57 h 287"/>
                  <a:gd name="T62" fmla="*/ 43 w 236"/>
                  <a:gd name="T63" fmla="*/ 58 h 287"/>
                  <a:gd name="T64" fmla="*/ 42 w 236"/>
                  <a:gd name="T65" fmla="*/ 59 h 287"/>
                  <a:gd name="T66" fmla="*/ 40 w 236"/>
                  <a:gd name="T67" fmla="*/ 60 h 287"/>
                  <a:gd name="T68" fmla="*/ 38 w 236"/>
                  <a:gd name="T69" fmla="*/ 62 h 287"/>
                  <a:gd name="T70" fmla="*/ 36 w 236"/>
                  <a:gd name="T71" fmla="*/ 63 h 287"/>
                  <a:gd name="T72" fmla="*/ 33 w 236"/>
                  <a:gd name="T73" fmla="*/ 65 h 287"/>
                  <a:gd name="T74" fmla="*/ 31 w 236"/>
                  <a:gd name="T75" fmla="*/ 66 h 287"/>
                  <a:gd name="T76" fmla="*/ 29 w 236"/>
                  <a:gd name="T77" fmla="*/ 67 h 287"/>
                  <a:gd name="T78" fmla="*/ 26 w 236"/>
                  <a:gd name="T79" fmla="*/ 68 h 287"/>
                  <a:gd name="T80" fmla="*/ 24 w 236"/>
                  <a:gd name="T81" fmla="*/ 69 h 287"/>
                  <a:gd name="T82" fmla="*/ 23 w 236"/>
                  <a:gd name="T83" fmla="*/ 70 h 287"/>
                  <a:gd name="T84" fmla="*/ 21 w 236"/>
                  <a:gd name="T85" fmla="*/ 70 h 287"/>
                  <a:gd name="T86" fmla="*/ 19 w 236"/>
                  <a:gd name="T87" fmla="*/ 71 h 287"/>
                  <a:gd name="T88" fmla="*/ 18 w 236"/>
                  <a:gd name="T89" fmla="*/ 72 h 287"/>
                  <a:gd name="T90" fmla="*/ 17 w 236"/>
                  <a:gd name="T91" fmla="*/ 72 h 287"/>
                  <a:gd name="T92" fmla="*/ 15 w 236"/>
                  <a:gd name="T93" fmla="*/ 72 h 287"/>
                  <a:gd name="T94" fmla="*/ 13 w 236"/>
                  <a:gd name="T95" fmla="*/ 72 h 287"/>
                  <a:gd name="T96" fmla="*/ 11 w 236"/>
                  <a:gd name="T97" fmla="*/ 71 h 287"/>
                  <a:gd name="T98" fmla="*/ 7 w 236"/>
                  <a:gd name="T99" fmla="*/ 67 h 287"/>
                  <a:gd name="T100" fmla="*/ 4 w 236"/>
                  <a:gd name="T101" fmla="*/ 63 h 287"/>
                  <a:gd name="T102" fmla="*/ 2 w 236"/>
                  <a:gd name="T103" fmla="*/ 57 h 287"/>
                  <a:gd name="T104" fmla="*/ 0 w 236"/>
                  <a:gd name="T105" fmla="*/ 51 h 287"/>
                  <a:gd name="T106" fmla="*/ 0 w 236"/>
                  <a:gd name="T107" fmla="*/ 47 h 287"/>
                  <a:gd name="T108" fmla="*/ 2 w 236"/>
                  <a:gd name="T109" fmla="*/ 43 h 287"/>
                  <a:gd name="T110" fmla="*/ 4 w 236"/>
                  <a:gd name="T111" fmla="*/ 39 h 287"/>
                  <a:gd name="T112" fmla="*/ 6 w 236"/>
                  <a:gd name="T113" fmla="*/ 35 h 28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36"/>
                  <a:gd name="T172" fmla="*/ 0 h 287"/>
                  <a:gd name="T173" fmla="*/ 236 w 236"/>
                  <a:gd name="T174" fmla="*/ 287 h 287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36" h="287">
                    <a:moveTo>
                      <a:pt x="22" y="138"/>
                    </a:moveTo>
                    <a:lnTo>
                      <a:pt x="32" y="125"/>
                    </a:lnTo>
                    <a:lnTo>
                      <a:pt x="38" y="108"/>
                    </a:lnTo>
                    <a:lnTo>
                      <a:pt x="45" y="94"/>
                    </a:lnTo>
                    <a:lnTo>
                      <a:pt x="55" y="80"/>
                    </a:lnTo>
                    <a:lnTo>
                      <a:pt x="70" y="64"/>
                    </a:lnTo>
                    <a:lnTo>
                      <a:pt x="86" y="47"/>
                    </a:lnTo>
                    <a:lnTo>
                      <a:pt x="103" y="31"/>
                    </a:lnTo>
                    <a:lnTo>
                      <a:pt x="121" y="18"/>
                    </a:lnTo>
                    <a:lnTo>
                      <a:pt x="141" y="8"/>
                    </a:lnTo>
                    <a:lnTo>
                      <a:pt x="160" y="1"/>
                    </a:lnTo>
                    <a:lnTo>
                      <a:pt x="184" y="0"/>
                    </a:lnTo>
                    <a:lnTo>
                      <a:pt x="207" y="3"/>
                    </a:lnTo>
                    <a:lnTo>
                      <a:pt x="218" y="11"/>
                    </a:lnTo>
                    <a:lnTo>
                      <a:pt x="227" y="24"/>
                    </a:lnTo>
                    <a:lnTo>
                      <a:pt x="231" y="37"/>
                    </a:lnTo>
                    <a:lnTo>
                      <a:pt x="236" y="52"/>
                    </a:lnTo>
                    <a:lnTo>
                      <a:pt x="236" y="72"/>
                    </a:lnTo>
                    <a:lnTo>
                      <a:pt x="233" y="92"/>
                    </a:lnTo>
                    <a:lnTo>
                      <a:pt x="230" y="112"/>
                    </a:lnTo>
                    <a:lnTo>
                      <a:pt x="225" y="132"/>
                    </a:lnTo>
                    <a:lnTo>
                      <a:pt x="218" y="146"/>
                    </a:lnTo>
                    <a:lnTo>
                      <a:pt x="215" y="161"/>
                    </a:lnTo>
                    <a:lnTo>
                      <a:pt x="212" y="176"/>
                    </a:lnTo>
                    <a:lnTo>
                      <a:pt x="205" y="191"/>
                    </a:lnTo>
                    <a:lnTo>
                      <a:pt x="198" y="199"/>
                    </a:lnTo>
                    <a:lnTo>
                      <a:pt x="192" y="206"/>
                    </a:lnTo>
                    <a:lnTo>
                      <a:pt x="185" y="214"/>
                    </a:lnTo>
                    <a:lnTo>
                      <a:pt x="179" y="221"/>
                    </a:lnTo>
                    <a:lnTo>
                      <a:pt x="175" y="224"/>
                    </a:lnTo>
                    <a:lnTo>
                      <a:pt x="172" y="227"/>
                    </a:lnTo>
                    <a:lnTo>
                      <a:pt x="169" y="229"/>
                    </a:lnTo>
                    <a:lnTo>
                      <a:pt x="167" y="234"/>
                    </a:lnTo>
                    <a:lnTo>
                      <a:pt x="159" y="240"/>
                    </a:lnTo>
                    <a:lnTo>
                      <a:pt x="149" y="247"/>
                    </a:lnTo>
                    <a:lnTo>
                      <a:pt x="141" y="252"/>
                    </a:lnTo>
                    <a:lnTo>
                      <a:pt x="132" y="259"/>
                    </a:lnTo>
                    <a:lnTo>
                      <a:pt x="124" y="263"/>
                    </a:lnTo>
                    <a:lnTo>
                      <a:pt x="114" y="267"/>
                    </a:lnTo>
                    <a:lnTo>
                      <a:pt x="104" y="272"/>
                    </a:lnTo>
                    <a:lnTo>
                      <a:pt x="94" y="273"/>
                    </a:lnTo>
                    <a:lnTo>
                      <a:pt x="89" y="277"/>
                    </a:lnTo>
                    <a:lnTo>
                      <a:pt x="83" y="280"/>
                    </a:lnTo>
                    <a:lnTo>
                      <a:pt x="76" y="282"/>
                    </a:lnTo>
                    <a:lnTo>
                      <a:pt x="71" y="285"/>
                    </a:lnTo>
                    <a:lnTo>
                      <a:pt x="65" y="287"/>
                    </a:lnTo>
                    <a:lnTo>
                      <a:pt x="58" y="287"/>
                    </a:lnTo>
                    <a:lnTo>
                      <a:pt x="50" y="285"/>
                    </a:lnTo>
                    <a:lnTo>
                      <a:pt x="43" y="283"/>
                    </a:lnTo>
                    <a:lnTo>
                      <a:pt x="25" y="268"/>
                    </a:lnTo>
                    <a:lnTo>
                      <a:pt x="14" y="249"/>
                    </a:lnTo>
                    <a:lnTo>
                      <a:pt x="7" y="227"/>
                    </a:lnTo>
                    <a:lnTo>
                      <a:pt x="0" y="204"/>
                    </a:lnTo>
                    <a:lnTo>
                      <a:pt x="0" y="186"/>
                    </a:lnTo>
                    <a:lnTo>
                      <a:pt x="7" y="169"/>
                    </a:lnTo>
                    <a:lnTo>
                      <a:pt x="15" y="153"/>
                    </a:lnTo>
                    <a:lnTo>
                      <a:pt x="22" y="1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6" name="Freeform 71"/>
              <p:cNvSpPr>
                <a:spLocks/>
              </p:cNvSpPr>
              <p:nvPr/>
            </p:nvSpPr>
            <p:spPr bwMode="auto">
              <a:xfrm>
                <a:off x="2059" y="2658"/>
                <a:ext cx="57" cy="68"/>
              </a:xfrm>
              <a:custGeom>
                <a:avLst/>
                <a:gdLst>
                  <a:gd name="T0" fmla="*/ 6 w 116"/>
                  <a:gd name="T1" fmla="*/ 12 h 137"/>
                  <a:gd name="T2" fmla="*/ 8 w 116"/>
                  <a:gd name="T3" fmla="*/ 9 h 137"/>
                  <a:gd name="T4" fmla="*/ 10 w 116"/>
                  <a:gd name="T5" fmla="*/ 7 h 137"/>
                  <a:gd name="T6" fmla="*/ 13 w 116"/>
                  <a:gd name="T7" fmla="*/ 5 h 137"/>
                  <a:gd name="T8" fmla="*/ 15 w 116"/>
                  <a:gd name="T9" fmla="*/ 3 h 137"/>
                  <a:gd name="T10" fmla="*/ 17 w 116"/>
                  <a:gd name="T11" fmla="*/ 2 h 137"/>
                  <a:gd name="T12" fmla="*/ 20 w 116"/>
                  <a:gd name="T13" fmla="*/ 0 h 137"/>
                  <a:gd name="T14" fmla="*/ 23 w 116"/>
                  <a:gd name="T15" fmla="*/ 0 h 137"/>
                  <a:gd name="T16" fmla="*/ 26 w 116"/>
                  <a:gd name="T17" fmla="*/ 0 h 137"/>
                  <a:gd name="T18" fmla="*/ 28 w 116"/>
                  <a:gd name="T19" fmla="*/ 4 h 137"/>
                  <a:gd name="T20" fmla="*/ 28 w 116"/>
                  <a:gd name="T21" fmla="*/ 8 h 137"/>
                  <a:gd name="T22" fmla="*/ 27 w 116"/>
                  <a:gd name="T23" fmla="*/ 12 h 137"/>
                  <a:gd name="T24" fmla="*/ 25 w 116"/>
                  <a:gd name="T25" fmla="*/ 16 h 137"/>
                  <a:gd name="T26" fmla="*/ 24 w 116"/>
                  <a:gd name="T27" fmla="*/ 20 h 137"/>
                  <a:gd name="T28" fmla="*/ 22 w 116"/>
                  <a:gd name="T29" fmla="*/ 23 h 137"/>
                  <a:gd name="T30" fmla="*/ 20 w 116"/>
                  <a:gd name="T31" fmla="*/ 26 h 137"/>
                  <a:gd name="T32" fmla="*/ 18 w 116"/>
                  <a:gd name="T33" fmla="*/ 28 h 137"/>
                  <a:gd name="T34" fmla="*/ 15 w 116"/>
                  <a:gd name="T35" fmla="*/ 31 h 137"/>
                  <a:gd name="T36" fmla="*/ 13 w 116"/>
                  <a:gd name="T37" fmla="*/ 33 h 137"/>
                  <a:gd name="T38" fmla="*/ 10 w 116"/>
                  <a:gd name="T39" fmla="*/ 34 h 137"/>
                  <a:gd name="T40" fmla="*/ 6 w 116"/>
                  <a:gd name="T41" fmla="*/ 33 h 137"/>
                  <a:gd name="T42" fmla="*/ 5 w 116"/>
                  <a:gd name="T43" fmla="*/ 33 h 137"/>
                  <a:gd name="T44" fmla="*/ 3 w 116"/>
                  <a:gd name="T45" fmla="*/ 33 h 137"/>
                  <a:gd name="T46" fmla="*/ 2 w 116"/>
                  <a:gd name="T47" fmla="*/ 33 h 137"/>
                  <a:gd name="T48" fmla="*/ 1 w 116"/>
                  <a:gd name="T49" fmla="*/ 33 h 137"/>
                  <a:gd name="T50" fmla="*/ 0 w 116"/>
                  <a:gd name="T51" fmla="*/ 28 h 137"/>
                  <a:gd name="T52" fmla="*/ 0 w 116"/>
                  <a:gd name="T53" fmla="*/ 25 h 137"/>
                  <a:gd name="T54" fmla="*/ 1 w 116"/>
                  <a:gd name="T55" fmla="*/ 21 h 137"/>
                  <a:gd name="T56" fmla="*/ 2 w 116"/>
                  <a:gd name="T57" fmla="*/ 17 h 137"/>
                  <a:gd name="T58" fmla="*/ 6 w 116"/>
                  <a:gd name="T59" fmla="*/ 12 h 13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6"/>
                  <a:gd name="T91" fmla="*/ 0 h 137"/>
                  <a:gd name="T92" fmla="*/ 116 w 116"/>
                  <a:gd name="T93" fmla="*/ 137 h 13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6" h="137">
                    <a:moveTo>
                      <a:pt x="27" y="48"/>
                    </a:moveTo>
                    <a:lnTo>
                      <a:pt x="35" y="39"/>
                    </a:lnTo>
                    <a:lnTo>
                      <a:pt x="43" y="31"/>
                    </a:lnTo>
                    <a:lnTo>
                      <a:pt x="53" y="23"/>
                    </a:lnTo>
                    <a:lnTo>
                      <a:pt x="62" y="15"/>
                    </a:lnTo>
                    <a:lnTo>
                      <a:pt x="71" y="8"/>
                    </a:lnTo>
                    <a:lnTo>
                      <a:pt x="83" y="3"/>
                    </a:lnTo>
                    <a:lnTo>
                      <a:pt x="95" y="0"/>
                    </a:lnTo>
                    <a:lnTo>
                      <a:pt x="108" y="0"/>
                    </a:lnTo>
                    <a:lnTo>
                      <a:pt x="116" y="16"/>
                    </a:lnTo>
                    <a:lnTo>
                      <a:pt x="114" y="33"/>
                    </a:lnTo>
                    <a:lnTo>
                      <a:pt x="109" y="51"/>
                    </a:lnTo>
                    <a:lnTo>
                      <a:pt x="104" y="67"/>
                    </a:lnTo>
                    <a:lnTo>
                      <a:pt x="98" y="81"/>
                    </a:lnTo>
                    <a:lnTo>
                      <a:pt x="91" y="94"/>
                    </a:lnTo>
                    <a:lnTo>
                      <a:pt x="83" y="105"/>
                    </a:lnTo>
                    <a:lnTo>
                      <a:pt x="73" y="115"/>
                    </a:lnTo>
                    <a:lnTo>
                      <a:pt x="63" y="125"/>
                    </a:lnTo>
                    <a:lnTo>
                      <a:pt x="52" y="132"/>
                    </a:lnTo>
                    <a:lnTo>
                      <a:pt x="40" y="137"/>
                    </a:lnTo>
                    <a:lnTo>
                      <a:pt x="25" y="135"/>
                    </a:lnTo>
                    <a:lnTo>
                      <a:pt x="20" y="135"/>
                    </a:lnTo>
                    <a:lnTo>
                      <a:pt x="15" y="135"/>
                    </a:lnTo>
                    <a:lnTo>
                      <a:pt x="10" y="135"/>
                    </a:lnTo>
                    <a:lnTo>
                      <a:pt x="5" y="132"/>
                    </a:lnTo>
                    <a:lnTo>
                      <a:pt x="0" y="115"/>
                    </a:lnTo>
                    <a:lnTo>
                      <a:pt x="2" y="100"/>
                    </a:lnTo>
                    <a:lnTo>
                      <a:pt x="7" y="84"/>
                    </a:lnTo>
                    <a:lnTo>
                      <a:pt x="10" y="69"/>
                    </a:lnTo>
                    <a:lnTo>
                      <a:pt x="27" y="48"/>
                    </a:lnTo>
                    <a:close/>
                  </a:path>
                </a:pathLst>
              </a:custGeom>
              <a:solidFill>
                <a:srgbClr val="00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1" name="WordArt 72"/>
            <p:cNvSpPr>
              <a:spLocks noChangeArrowheads="1" noChangeShapeType="1" noTextEdit="1"/>
            </p:cNvSpPr>
            <p:nvPr/>
          </p:nvSpPr>
          <p:spPr bwMode="auto">
            <a:xfrm>
              <a:off x="4304" y="3216"/>
              <a:ext cx="388" cy="32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7032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Soá Hoïc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874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0"/>
          <p:cNvGraphicFramePr>
            <a:graphicFrameLocks noChangeAspect="1"/>
          </p:cNvGraphicFramePr>
          <p:nvPr/>
        </p:nvGraphicFramePr>
        <p:xfrm>
          <a:off x="2209800" y="4670425"/>
          <a:ext cx="441960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7" imgW="952087" imgH="393529" progId="Equation.3">
                  <p:embed/>
                </p:oleObj>
              </mc:Choice>
              <mc:Fallback>
                <p:oleObj name="Equation" r:id="rId7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70425"/>
                        <a:ext cx="4419600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52400" y="1668959"/>
            <a:ext cx="8991600" cy="769441"/>
            <a:chOff x="0" y="257782"/>
            <a:chExt cx="6246796" cy="1488591"/>
          </a:xfrm>
          <a:solidFill>
            <a:srgbClr val="00FFFF"/>
          </a:solidFill>
        </p:grpSpPr>
        <p:sp>
          <p:nvSpPr>
            <p:cNvPr id="2066" name="Text Box 13"/>
            <p:cNvSpPr txBox="1">
              <a:spLocks noChangeArrowheads="1"/>
            </p:cNvSpPr>
            <p:nvPr/>
          </p:nvSpPr>
          <p:spPr bwMode="auto">
            <a:xfrm>
              <a:off x="533400" y="257782"/>
              <a:ext cx="5713396" cy="14885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4400" b="1" dirty="0" err="1">
                  <a:solidFill>
                    <a:srgbClr val="0070C0"/>
                  </a:solidFill>
                  <a:latin typeface="Times New Roman" pitchFamily="18" charset="0"/>
                </a:rPr>
                <a:t>Tính</a:t>
              </a:r>
              <a:r>
                <a:rPr lang="en-US" sz="44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srgbClr val="0070C0"/>
                  </a:solidFill>
                  <a:latin typeface=".VnTime" pitchFamily="34" charset="0"/>
                </a:rPr>
                <a:t>b»ng</a:t>
              </a:r>
              <a:r>
                <a:rPr lang="en-US" sz="4400" b="1" dirty="0">
                  <a:solidFill>
                    <a:srgbClr val="0070C0"/>
                  </a:solidFill>
                  <a:latin typeface=".VnTime" pitchFamily="34" charset="0"/>
                </a:rPr>
                <a:t> </a:t>
              </a:r>
              <a:r>
                <a:rPr lang="en-US" sz="4400" b="1" dirty="0" err="1">
                  <a:solidFill>
                    <a:srgbClr val="0070C0"/>
                  </a:solidFill>
                  <a:latin typeface=".VnTime" pitchFamily="34" charset="0"/>
                </a:rPr>
                <a:t>hai</a:t>
              </a:r>
              <a:r>
                <a:rPr lang="en-US" sz="4400" b="1" dirty="0">
                  <a:solidFill>
                    <a:srgbClr val="0070C0"/>
                  </a:solidFill>
                  <a:latin typeface=".VnTime" pitchFamily="34" charset="0"/>
                </a:rPr>
                <a:t> </a:t>
              </a:r>
              <a:r>
                <a:rPr lang="en-US" sz="4400" b="1" dirty="0" err="1">
                  <a:solidFill>
                    <a:srgbClr val="0070C0"/>
                  </a:solidFill>
                  <a:latin typeface=".VnTime" pitchFamily="34" charset="0"/>
                </a:rPr>
                <a:t>c¸ch</a:t>
              </a:r>
              <a:endParaRPr lang="en-US" sz="4400" b="1" dirty="0">
                <a:solidFill>
                  <a:srgbClr val="0070C0"/>
                </a:solidFill>
                <a:latin typeface=".VnTime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0" y="299820"/>
              <a:ext cx="533400" cy="129913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4400" b="1" dirty="0">
                  <a:solidFill>
                    <a:srgbClr val="0070C0"/>
                  </a:solidFill>
                </a:rPr>
                <a:t>1</a:t>
              </a:r>
            </a:p>
          </p:txBody>
        </p:sp>
      </p:grpSp>
      <p:sp>
        <p:nvSpPr>
          <p:cNvPr id="2070" name="Text Box 6"/>
          <p:cNvSpPr txBox="1">
            <a:spLocks noChangeArrowheads="1"/>
          </p:cNvSpPr>
          <p:nvPr/>
        </p:nvSpPr>
        <p:spPr bwMode="auto">
          <a:xfrm>
            <a:off x="152400" y="503238"/>
            <a:ext cx="91440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các phép tính với phân số TT</a:t>
            </a:r>
          </a:p>
        </p:txBody>
      </p:sp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2209800" y="2514600"/>
          <a:ext cx="4495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9" imgW="926698" imgH="393529" progId="Equation.3">
                  <p:embed/>
                </p:oleObj>
              </mc:Choice>
              <mc:Fallback>
                <p:oleObj name="Equation" r:id="rId9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44958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55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1295400"/>
            <a:ext cx="9144000" cy="502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477868"/>
              </p:ext>
            </p:extLst>
          </p:nvPr>
        </p:nvGraphicFramePr>
        <p:xfrm>
          <a:off x="4514850" y="2787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7876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050488"/>
              </p:ext>
            </p:extLst>
          </p:nvPr>
        </p:nvGraphicFramePr>
        <p:xfrm>
          <a:off x="4514850" y="2787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7876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413628"/>
              </p:ext>
            </p:extLst>
          </p:nvPr>
        </p:nvGraphicFramePr>
        <p:xfrm>
          <a:off x="4514850" y="2787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7876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52400" y="457200"/>
            <a:ext cx="8991600" cy="707886"/>
            <a:chOff x="0" y="257782"/>
            <a:chExt cx="6246796" cy="1369504"/>
          </a:xfrm>
          <a:noFill/>
        </p:grpSpPr>
        <p:sp>
          <p:nvSpPr>
            <p:cNvPr id="2066" name="Text Box 13"/>
            <p:cNvSpPr txBox="1">
              <a:spLocks noChangeArrowheads="1"/>
            </p:cNvSpPr>
            <p:nvPr/>
          </p:nvSpPr>
          <p:spPr bwMode="auto">
            <a:xfrm>
              <a:off x="533400" y="257782"/>
              <a:ext cx="5713396" cy="13695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40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40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40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40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endParaRPr 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0" y="299820"/>
              <a:ext cx="533400" cy="1299134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aphicFrame>
        <p:nvGraphicFramePr>
          <p:cNvPr id="207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155762"/>
              </p:ext>
            </p:extLst>
          </p:nvPr>
        </p:nvGraphicFramePr>
        <p:xfrm>
          <a:off x="65088" y="1219200"/>
          <a:ext cx="41259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7" imgW="926698" imgH="393529" progId="Equation.3">
                  <p:embed/>
                </p:oleObj>
              </mc:Choice>
              <mc:Fallback>
                <p:oleObj name="Equation" r:id="rId7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1219200"/>
                        <a:ext cx="41259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167768"/>
              </p:ext>
            </p:extLst>
          </p:nvPr>
        </p:nvGraphicFramePr>
        <p:xfrm>
          <a:off x="4800600" y="1219200"/>
          <a:ext cx="4038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9" imgW="926698" imgH="393529" progId="Equation.3">
                  <p:embed/>
                </p:oleObj>
              </mc:Choice>
              <mc:Fallback>
                <p:oleObj name="Equation" r:id="rId9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19200"/>
                        <a:ext cx="4038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 rot="5400000">
            <a:off x="2361407" y="4115594"/>
            <a:ext cx="44196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6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0695"/>
              </p:ext>
            </p:extLst>
          </p:nvPr>
        </p:nvGraphicFramePr>
        <p:xfrm>
          <a:off x="266700" y="2514600"/>
          <a:ext cx="415290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11" imgW="1028254" imgH="393529" progId="Equation.3">
                  <p:embed/>
                </p:oleObj>
              </mc:Choice>
              <mc:Fallback>
                <p:oleObj name="Equation" r:id="rId11" imgW="102825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514600"/>
                        <a:ext cx="4152900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943389"/>
              </p:ext>
            </p:extLst>
          </p:nvPr>
        </p:nvGraphicFramePr>
        <p:xfrm>
          <a:off x="327025" y="3810000"/>
          <a:ext cx="2568575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3" imgW="660240" imgH="393480" progId="Equation.3">
                  <p:embed/>
                </p:oleObj>
              </mc:Choice>
              <mc:Fallback>
                <p:oleObj name="Equation" r:id="rId13" imgW="660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810000"/>
                        <a:ext cx="2568575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21295"/>
              </p:ext>
            </p:extLst>
          </p:nvPr>
        </p:nvGraphicFramePr>
        <p:xfrm>
          <a:off x="355600" y="4937125"/>
          <a:ext cx="1089025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5" imgW="266400" imgH="393480" progId="Equation.3">
                  <p:embed/>
                </p:oleObj>
              </mc:Choice>
              <mc:Fallback>
                <p:oleObj name="Equation" r:id="rId15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4937125"/>
                        <a:ext cx="1089025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381491"/>
              </p:ext>
            </p:extLst>
          </p:nvPr>
        </p:nvGraphicFramePr>
        <p:xfrm>
          <a:off x="4800600" y="2590800"/>
          <a:ext cx="21971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17" imgW="419040" imgH="393480" progId="Equation.3">
                  <p:embed/>
                </p:oleObj>
              </mc:Choice>
              <mc:Fallback>
                <p:oleObj name="Equation" r:id="rId17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590800"/>
                        <a:ext cx="21971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652258"/>
              </p:ext>
            </p:extLst>
          </p:nvPr>
        </p:nvGraphicFramePr>
        <p:xfrm>
          <a:off x="4819650" y="3810000"/>
          <a:ext cx="120015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9" imgW="266400" imgH="393480" progId="Equation.3">
                  <p:embed/>
                </p:oleObj>
              </mc:Choice>
              <mc:Fallback>
                <p:oleObj name="Equation" r:id="rId19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3810000"/>
                        <a:ext cx="1200150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62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1066800"/>
            <a:ext cx="9144000" cy="457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056940"/>
              </p:ext>
            </p:extLst>
          </p:nvPr>
        </p:nvGraphicFramePr>
        <p:xfrm>
          <a:off x="4514850" y="2101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101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999369"/>
              </p:ext>
            </p:extLst>
          </p:nvPr>
        </p:nvGraphicFramePr>
        <p:xfrm>
          <a:off x="4514850" y="2101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101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016193"/>
              </p:ext>
            </p:extLst>
          </p:nvPr>
        </p:nvGraphicFramePr>
        <p:xfrm>
          <a:off x="4514850" y="2101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101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115532"/>
              </p:ext>
            </p:extLst>
          </p:nvPr>
        </p:nvGraphicFramePr>
        <p:xfrm>
          <a:off x="76200" y="1066800"/>
          <a:ext cx="3886200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952087" imgH="393529" progId="Equation.3">
                  <p:embed/>
                </p:oleObj>
              </mc:Choice>
              <mc:Fallback>
                <p:oleObj name="Equation" r:id="rId7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66800"/>
                        <a:ext cx="3886200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02460"/>
              </p:ext>
            </p:extLst>
          </p:nvPr>
        </p:nvGraphicFramePr>
        <p:xfrm>
          <a:off x="600075" y="2286000"/>
          <a:ext cx="253365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9" imgW="647640" imgH="393480" progId="Equation.3">
                  <p:embed/>
                </p:oleObj>
              </mc:Choice>
              <mc:Fallback>
                <p:oleObj name="Equation" r:id="rId9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2286000"/>
                        <a:ext cx="253365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" y="3733800"/>
            <a:ext cx="45720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92628"/>
              </p:ext>
            </p:extLst>
          </p:nvPr>
        </p:nvGraphicFramePr>
        <p:xfrm>
          <a:off x="1911350" y="3505200"/>
          <a:ext cx="5270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11" imgW="139639" imgH="393529" progId="Equation.3">
                  <p:embed/>
                </p:oleObj>
              </mc:Choice>
              <mc:Fallback>
                <p:oleObj name="Equation" r:id="rId11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1350" y="3505200"/>
                        <a:ext cx="5270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 rot="5400000">
            <a:off x="2134394" y="3429794"/>
            <a:ext cx="4419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702897"/>
              </p:ext>
            </p:extLst>
          </p:nvPr>
        </p:nvGraphicFramePr>
        <p:xfrm>
          <a:off x="4694238" y="1016000"/>
          <a:ext cx="3916362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13" imgW="952087" imgH="393529" progId="Equation.3">
                  <p:embed/>
                </p:oleObj>
              </mc:Choice>
              <mc:Fallback>
                <p:oleObj name="Equation" r:id="rId13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238" y="1016000"/>
                        <a:ext cx="3916362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626552"/>
              </p:ext>
            </p:extLst>
          </p:nvPr>
        </p:nvGraphicFramePr>
        <p:xfrm>
          <a:off x="4724400" y="2209800"/>
          <a:ext cx="3810000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14" imgW="799753" imgH="393529" progId="Equation.3">
                  <p:embed/>
                </p:oleObj>
              </mc:Choice>
              <mc:Fallback>
                <p:oleObj name="Equation" r:id="rId14" imgW="79975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09800"/>
                        <a:ext cx="3810000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48200" y="3810000"/>
            <a:ext cx="45720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391715"/>
              </p:ext>
            </p:extLst>
          </p:nvPr>
        </p:nvGraphicFramePr>
        <p:xfrm>
          <a:off x="5334000" y="3429000"/>
          <a:ext cx="533400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16" imgW="139639" imgH="393529" progId="Equation.3">
                  <p:embed/>
                </p:oleObj>
              </mc:Choice>
              <mc:Fallback>
                <p:oleObj name="Equation" r:id="rId16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429000"/>
                        <a:ext cx="533400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867400" y="3733800"/>
            <a:ext cx="4572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024134"/>
              </p:ext>
            </p:extLst>
          </p:nvPr>
        </p:nvGraphicFramePr>
        <p:xfrm>
          <a:off x="6934200" y="3429000"/>
          <a:ext cx="5588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18" imgW="139639" imgH="393529" progId="Equation.3">
                  <p:embed/>
                </p:oleObj>
              </mc:Choice>
              <mc:Fallback>
                <p:oleObj name="Equation" r:id="rId18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429000"/>
                        <a:ext cx="5588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48200" y="4724400"/>
            <a:ext cx="45720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516814"/>
              </p:ext>
            </p:extLst>
          </p:nvPr>
        </p:nvGraphicFramePr>
        <p:xfrm>
          <a:off x="5867400" y="4419600"/>
          <a:ext cx="5270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20" imgW="139639" imgH="393529" progId="Equation.3">
                  <p:embed/>
                </p:oleObj>
              </mc:Choice>
              <mc:Fallback>
                <p:oleObj name="Equation" r:id="rId20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19600"/>
                        <a:ext cx="5270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51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0"/>
          <p:cNvGraphicFramePr>
            <a:graphicFrameLocks noChangeAspect="1"/>
          </p:cNvGraphicFramePr>
          <p:nvPr/>
        </p:nvGraphicFramePr>
        <p:xfrm>
          <a:off x="2209800" y="4670425"/>
          <a:ext cx="441960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7" imgW="952087" imgH="393529" progId="Equation.3">
                  <p:embed/>
                </p:oleObj>
              </mc:Choice>
              <mc:Fallback>
                <p:oleObj name="Equation" r:id="rId7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70425"/>
                        <a:ext cx="4419600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52400" y="1668959"/>
            <a:ext cx="8991600" cy="769441"/>
            <a:chOff x="0" y="257782"/>
            <a:chExt cx="6246796" cy="1488591"/>
          </a:xfrm>
          <a:solidFill>
            <a:srgbClr val="00FFFF"/>
          </a:solidFill>
        </p:grpSpPr>
        <p:sp>
          <p:nvSpPr>
            <p:cNvPr id="2066" name="Text Box 13"/>
            <p:cNvSpPr txBox="1">
              <a:spLocks noChangeArrowheads="1"/>
            </p:cNvSpPr>
            <p:nvPr/>
          </p:nvSpPr>
          <p:spPr bwMode="auto">
            <a:xfrm>
              <a:off x="533400" y="257782"/>
              <a:ext cx="5713396" cy="14885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4400" b="1" dirty="0" err="1">
                  <a:solidFill>
                    <a:srgbClr val="0070C0"/>
                  </a:solidFill>
                  <a:latin typeface="Times New Roman" pitchFamily="18" charset="0"/>
                </a:rPr>
                <a:t>Tính</a:t>
              </a:r>
              <a:r>
                <a:rPr lang="en-US" sz="44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4400" b="1" dirty="0" err="1">
                  <a:solidFill>
                    <a:srgbClr val="0070C0"/>
                  </a:solidFill>
                  <a:latin typeface=".VnTime" pitchFamily="34" charset="0"/>
                </a:rPr>
                <a:t>b»ng</a:t>
              </a:r>
              <a:r>
                <a:rPr lang="en-US" sz="4400" b="1" dirty="0">
                  <a:solidFill>
                    <a:srgbClr val="0070C0"/>
                  </a:solidFill>
                  <a:latin typeface=".VnTime" pitchFamily="34" charset="0"/>
                </a:rPr>
                <a:t> </a:t>
              </a:r>
              <a:r>
                <a:rPr lang="en-US" sz="4400" b="1" dirty="0" err="1">
                  <a:solidFill>
                    <a:srgbClr val="0070C0"/>
                  </a:solidFill>
                  <a:latin typeface=".VnTime" pitchFamily="34" charset="0"/>
                </a:rPr>
                <a:t>hai</a:t>
              </a:r>
              <a:r>
                <a:rPr lang="en-US" sz="4400" b="1" dirty="0">
                  <a:solidFill>
                    <a:srgbClr val="0070C0"/>
                  </a:solidFill>
                  <a:latin typeface=".VnTime" pitchFamily="34" charset="0"/>
                </a:rPr>
                <a:t> </a:t>
              </a:r>
              <a:r>
                <a:rPr lang="en-US" sz="4400" b="1" dirty="0" err="1">
                  <a:solidFill>
                    <a:srgbClr val="0070C0"/>
                  </a:solidFill>
                  <a:latin typeface=".VnTime" pitchFamily="34" charset="0"/>
                </a:rPr>
                <a:t>c¸ch</a:t>
              </a:r>
              <a:endParaRPr lang="en-US" sz="4400" b="1" dirty="0">
                <a:solidFill>
                  <a:srgbClr val="0070C0"/>
                </a:solidFill>
                <a:latin typeface=".VnTime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0" y="299820"/>
              <a:ext cx="533400" cy="129913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4400" b="1" dirty="0">
                  <a:solidFill>
                    <a:srgbClr val="0070C0"/>
                  </a:solidFill>
                </a:rPr>
                <a:t>1</a:t>
              </a:r>
            </a:p>
          </p:txBody>
        </p:sp>
      </p:grpSp>
      <p:sp>
        <p:nvSpPr>
          <p:cNvPr id="2070" name="Text Box 6"/>
          <p:cNvSpPr txBox="1">
            <a:spLocks noChangeArrowheads="1"/>
          </p:cNvSpPr>
          <p:nvPr/>
        </p:nvSpPr>
        <p:spPr bwMode="auto">
          <a:xfrm>
            <a:off x="152400" y="503238"/>
            <a:ext cx="91440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các phép tính với phân số TT</a:t>
            </a:r>
          </a:p>
        </p:txBody>
      </p:sp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2209800" y="2514600"/>
          <a:ext cx="4495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9" imgW="926698" imgH="393529" progId="Equation.3">
                  <p:embed/>
                </p:oleObj>
              </mc:Choice>
              <mc:Fallback>
                <p:oleObj name="Equation" r:id="rId9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44958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55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1295400"/>
            <a:ext cx="9144000" cy="502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477868"/>
              </p:ext>
            </p:extLst>
          </p:nvPr>
        </p:nvGraphicFramePr>
        <p:xfrm>
          <a:off x="4514850" y="2787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7876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050488"/>
              </p:ext>
            </p:extLst>
          </p:nvPr>
        </p:nvGraphicFramePr>
        <p:xfrm>
          <a:off x="4514850" y="2787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7876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413628"/>
              </p:ext>
            </p:extLst>
          </p:nvPr>
        </p:nvGraphicFramePr>
        <p:xfrm>
          <a:off x="4514850" y="27876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7876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52400" y="457200"/>
            <a:ext cx="8991600" cy="707886"/>
            <a:chOff x="0" y="257782"/>
            <a:chExt cx="6246796" cy="1369504"/>
          </a:xfrm>
          <a:noFill/>
        </p:grpSpPr>
        <p:sp>
          <p:nvSpPr>
            <p:cNvPr id="2066" name="Text Box 13"/>
            <p:cNvSpPr txBox="1">
              <a:spLocks noChangeArrowheads="1"/>
            </p:cNvSpPr>
            <p:nvPr/>
          </p:nvSpPr>
          <p:spPr bwMode="auto">
            <a:xfrm>
              <a:off x="533400" y="257782"/>
              <a:ext cx="5713396" cy="13695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40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40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40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40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endParaRPr 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0" y="299820"/>
              <a:ext cx="533400" cy="1299134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aphicFrame>
        <p:nvGraphicFramePr>
          <p:cNvPr id="207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155762"/>
              </p:ext>
            </p:extLst>
          </p:nvPr>
        </p:nvGraphicFramePr>
        <p:xfrm>
          <a:off x="65088" y="1219200"/>
          <a:ext cx="41259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7" imgW="926698" imgH="393529" progId="Equation.3">
                  <p:embed/>
                </p:oleObj>
              </mc:Choice>
              <mc:Fallback>
                <p:oleObj name="Equation" r:id="rId7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1219200"/>
                        <a:ext cx="41259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167768"/>
              </p:ext>
            </p:extLst>
          </p:nvPr>
        </p:nvGraphicFramePr>
        <p:xfrm>
          <a:off x="4800600" y="1219200"/>
          <a:ext cx="4038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9" imgW="926698" imgH="393529" progId="Equation.3">
                  <p:embed/>
                </p:oleObj>
              </mc:Choice>
              <mc:Fallback>
                <p:oleObj name="Equation" r:id="rId9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19200"/>
                        <a:ext cx="4038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 rot="5400000">
            <a:off x="2361407" y="4115594"/>
            <a:ext cx="44196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6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0695"/>
              </p:ext>
            </p:extLst>
          </p:nvPr>
        </p:nvGraphicFramePr>
        <p:xfrm>
          <a:off x="266700" y="2514600"/>
          <a:ext cx="415290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11" imgW="1028254" imgH="393529" progId="Equation.3">
                  <p:embed/>
                </p:oleObj>
              </mc:Choice>
              <mc:Fallback>
                <p:oleObj name="Equation" r:id="rId11" imgW="102825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514600"/>
                        <a:ext cx="4152900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943389"/>
              </p:ext>
            </p:extLst>
          </p:nvPr>
        </p:nvGraphicFramePr>
        <p:xfrm>
          <a:off x="327025" y="3810000"/>
          <a:ext cx="2568575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13" imgW="660240" imgH="393480" progId="Equation.3">
                  <p:embed/>
                </p:oleObj>
              </mc:Choice>
              <mc:Fallback>
                <p:oleObj name="Equation" r:id="rId13" imgW="660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810000"/>
                        <a:ext cx="2568575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21295"/>
              </p:ext>
            </p:extLst>
          </p:nvPr>
        </p:nvGraphicFramePr>
        <p:xfrm>
          <a:off x="355600" y="4937125"/>
          <a:ext cx="1089025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5" imgW="266400" imgH="393480" progId="Equation.3">
                  <p:embed/>
                </p:oleObj>
              </mc:Choice>
              <mc:Fallback>
                <p:oleObj name="Equation" r:id="rId15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4937125"/>
                        <a:ext cx="1089025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381491"/>
              </p:ext>
            </p:extLst>
          </p:nvPr>
        </p:nvGraphicFramePr>
        <p:xfrm>
          <a:off x="4800600" y="2590800"/>
          <a:ext cx="21971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17" imgW="419040" imgH="393480" progId="Equation.3">
                  <p:embed/>
                </p:oleObj>
              </mc:Choice>
              <mc:Fallback>
                <p:oleObj name="Equation" r:id="rId17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590800"/>
                        <a:ext cx="21971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652258"/>
              </p:ext>
            </p:extLst>
          </p:nvPr>
        </p:nvGraphicFramePr>
        <p:xfrm>
          <a:off x="4819650" y="3810000"/>
          <a:ext cx="120015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19" imgW="266400" imgH="393480" progId="Equation.3">
                  <p:embed/>
                </p:oleObj>
              </mc:Choice>
              <mc:Fallback>
                <p:oleObj name="Equation" r:id="rId19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3810000"/>
                        <a:ext cx="1200150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62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1066800"/>
            <a:ext cx="9144000" cy="457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056940"/>
              </p:ext>
            </p:extLst>
          </p:nvPr>
        </p:nvGraphicFramePr>
        <p:xfrm>
          <a:off x="4514850" y="2101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101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999369"/>
              </p:ext>
            </p:extLst>
          </p:nvPr>
        </p:nvGraphicFramePr>
        <p:xfrm>
          <a:off x="4514850" y="2101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101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016193"/>
              </p:ext>
            </p:extLst>
          </p:nvPr>
        </p:nvGraphicFramePr>
        <p:xfrm>
          <a:off x="4514850" y="2101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101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115532"/>
              </p:ext>
            </p:extLst>
          </p:nvPr>
        </p:nvGraphicFramePr>
        <p:xfrm>
          <a:off x="76200" y="1066800"/>
          <a:ext cx="3886200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7" imgW="952087" imgH="393529" progId="Equation.3">
                  <p:embed/>
                </p:oleObj>
              </mc:Choice>
              <mc:Fallback>
                <p:oleObj name="Equation" r:id="rId7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66800"/>
                        <a:ext cx="3886200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02460"/>
              </p:ext>
            </p:extLst>
          </p:nvPr>
        </p:nvGraphicFramePr>
        <p:xfrm>
          <a:off x="600075" y="2286000"/>
          <a:ext cx="253365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9" imgW="647640" imgH="393480" progId="Equation.3">
                  <p:embed/>
                </p:oleObj>
              </mc:Choice>
              <mc:Fallback>
                <p:oleObj name="Equation" r:id="rId9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2286000"/>
                        <a:ext cx="253365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" y="3733800"/>
            <a:ext cx="45720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92628"/>
              </p:ext>
            </p:extLst>
          </p:nvPr>
        </p:nvGraphicFramePr>
        <p:xfrm>
          <a:off x="1911350" y="3505200"/>
          <a:ext cx="5270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1" imgW="139639" imgH="393529" progId="Equation.3">
                  <p:embed/>
                </p:oleObj>
              </mc:Choice>
              <mc:Fallback>
                <p:oleObj name="Equation" r:id="rId11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1350" y="3505200"/>
                        <a:ext cx="5270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 rot="5400000">
            <a:off x="2134394" y="3429794"/>
            <a:ext cx="4419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702897"/>
              </p:ext>
            </p:extLst>
          </p:nvPr>
        </p:nvGraphicFramePr>
        <p:xfrm>
          <a:off x="4694238" y="1016000"/>
          <a:ext cx="3916362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13" imgW="952087" imgH="393529" progId="Equation.3">
                  <p:embed/>
                </p:oleObj>
              </mc:Choice>
              <mc:Fallback>
                <p:oleObj name="Equation" r:id="rId13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238" y="1016000"/>
                        <a:ext cx="3916362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626552"/>
              </p:ext>
            </p:extLst>
          </p:nvPr>
        </p:nvGraphicFramePr>
        <p:xfrm>
          <a:off x="4724400" y="2209800"/>
          <a:ext cx="3810000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14" imgW="799753" imgH="393529" progId="Equation.3">
                  <p:embed/>
                </p:oleObj>
              </mc:Choice>
              <mc:Fallback>
                <p:oleObj name="Equation" r:id="rId14" imgW="79975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09800"/>
                        <a:ext cx="3810000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48200" y="3810000"/>
            <a:ext cx="45720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391715"/>
              </p:ext>
            </p:extLst>
          </p:nvPr>
        </p:nvGraphicFramePr>
        <p:xfrm>
          <a:off x="5334000" y="3429000"/>
          <a:ext cx="533400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6" imgW="139639" imgH="393529" progId="Equation.3">
                  <p:embed/>
                </p:oleObj>
              </mc:Choice>
              <mc:Fallback>
                <p:oleObj name="Equation" r:id="rId16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429000"/>
                        <a:ext cx="533400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867400" y="3733800"/>
            <a:ext cx="4572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024134"/>
              </p:ext>
            </p:extLst>
          </p:nvPr>
        </p:nvGraphicFramePr>
        <p:xfrm>
          <a:off x="6934200" y="3429000"/>
          <a:ext cx="5588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18" imgW="139639" imgH="393529" progId="Equation.3">
                  <p:embed/>
                </p:oleObj>
              </mc:Choice>
              <mc:Fallback>
                <p:oleObj name="Equation" r:id="rId18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429000"/>
                        <a:ext cx="5588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48200" y="4724400"/>
            <a:ext cx="457200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516814"/>
              </p:ext>
            </p:extLst>
          </p:nvPr>
        </p:nvGraphicFramePr>
        <p:xfrm>
          <a:off x="5867400" y="4419600"/>
          <a:ext cx="5270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20" imgW="139639" imgH="393529" progId="Equation.3">
                  <p:embed/>
                </p:oleObj>
              </mc:Choice>
              <mc:Fallback>
                <p:oleObj name="Equation" r:id="rId20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19600"/>
                        <a:ext cx="5270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51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1"/>
            <a:ext cx="8382000" cy="2743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tấm vải dài 20m. Đã may quần áo </a:t>
            </a:r>
            <a:endParaRPr lang="en-US" sz="3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       tấm vải đó. Số vải  còn lại người ta</a:t>
            </a:r>
            <a:endParaRPr lang="en-US" sz="3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đem may các túi, mỗi túi hết     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 may được bao nhiêu cái túi như vậy?</a:t>
            </a:r>
            <a:endParaRPr lang="en-US" sz="36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5593"/>
              </p:ext>
            </p:extLst>
          </p:nvPr>
        </p:nvGraphicFramePr>
        <p:xfrm>
          <a:off x="990600" y="685800"/>
          <a:ext cx="762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85800"/>
                        <a:ext cx="7620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88558"/>
              </p:ext>
            </p:extLst>
          </p:nvPr>
        </p:nvGraphicFramePr>
        <p:xfrm>
          <a:off x="6248400" y="1295400"/>
          <a:ext cx="7620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295400"/>
                        <a:ext cx="7620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161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41&quot;&gt;&lt;object type=&quot;3&quot; unique_id=&quot;10042&quot;&gt;&lt;property id=&quot;20148&quot; value=&quot;5&quot;/&gt;&lt;property id=&quot;20300&quot; value=&quot;Slide 1&quot;/&gt;&lt;property id=&quot;20307&quot; value=&quot;257&quot;/&gt;&lt;/object&gt;&lt;object type=&quot;3&quot; unique_id=&quot;10043&quot;&gt;&lt;property id=&quot;20148&quot; value=&quot;5&quot;/&gt;&lt;property id=&quot;20300&quot; value=&quot;Slide 2 - &amp;quot;Ôn bài cũ&amp;quot;&quot;/&gt;&lt;property id=&quot;20307&quot; value=&quot;258&quot;/&gt;&lt;/object&gt;&lt;object type=&quot;3&quot; unique_id=&quot;10044&quot;&gt;&lt;property id=&quot;20148&quot; value=&quot;5&quot;/&gt;&lt;property id=&quot;20300&quot; value=&quot;Slide 3&quot;/&gt;&lt;property id=&quot;20307&quot; value=&quot;259&quot;/&gt;&lt;/object&gt;&lt;object type=&quot;3&quot; unique_id=&quot;10045&quot;&gt;&lt;property id=&quot;20148&quot; value=&quot;5&quot;/&gt;&lt;property id=&quot;20300&quot; value=&quot;Slide 4&quot;/&gt;&lt;property id=&quot;20307&quot; value=&quot;260&quot;/&gt;&lt;/object&gt;&lt;object type=&quot;3&quot; unique_id=&quot;10046&quot;&gt;&lt;property id=&quot;20148&quot; value=&quot;5&quot;/&gt;&lt;property id=&quot;20300&quot; value=&quot;Slide 5&quot;/&gt;&lt;property id=&quot;20307&quot; value=&quot;261&quot;/&gt;&lt;/object&gt;&lt;object type=&quot;3&quot; unique_id=&quot;10047&quot;&gt;&lt;property id=&quot;20148&quot; value=&quot;5&quot;/&gt;&lt;property id=&quot;20300&quot; value=&quot;Slide 6&quot;/&gt;&lt;property id=&quot;20307&quot; value=&quot;262&quot;/&gt;&lt;/object&gt;&lt;object type=&quot;3&quot; unique_id=&quot;10048&quot;&gt;&lt;property id=&quot;20148&quot; value=&quot;5&quot;/&gt;&lt;property id=&quot;20300&quot; value=&quot;Slide 7&quot;/&gt;&lt;property id=&quot;20307&quot; value=&quot;263&quot;/&gt;&lt;/object&gt;&lt;object type=&quot;3&quot; unique_id=&quot;10049&quot;&gt;&lt;property id=&quot;20148&quot; value=&quot;5&quot;/&gt;&lt;property id=&quot;20300&quot; value=&quot;Slide 8&quot;/&gt;&lt;property id=&quot;20307&quot; value=&quot;264&quot;/&gt;&lt;/object&gt;&lt;object type=&quot;3&quot; unique_id=&quot;10050&quot;&gt;&lt;property id=&quot;20148&quot; value=&quot;5&quot;/&gt;&lt;property id=&quot;20300&quot; value=&quot;Slide 9&quot;/&gt;&lt;property id=&quot;20307&quot; value=&quot;265&quot;/&gt;&lt;/object&gt;&lt;object type=&quot;3&quot; unique_id=&quot;10051&quot;&gt;&lt;property id=&quot;20148&quot; value=&quot;5&quot;/&gt;&lt;property id=&quot;20300&quot; value=&quot;Slide 10&quot;/&gt;&lt;property id=&quot;20307&quot; value=&quot;266&quot;/&gt;&lt;/object&gt;&lt;object type=&quot;3&quot; unique_id=&quot;10052&quot;&gt;&lt;property id=&quot;20148&quot; value=&quot;5&quot;/&gt;&lt;property id=&quot;20300&quot; value=&quot;Slide 11&quot;/&gt;&lt;property id=&quot;20307&quot; value=&quot;267&quot;/&gt;&lt;/object&gt;&lt;/object&gt;&lt;object type=&quot;8&quot; unique_id=&quot;1006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123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Microsoft Equation 3.0</vt:lpstr>
      <vt:lpstr>Microsoft Clip Gallery</vt:lpstr>
      <vt:lpstr>Equation</vt:lpstr>
      <vt:lpstr>PowerPoint Presentation</vt:lpstr>
      <vt:lpstr>Ôn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MTC</cp:lastModifiedBy>
  <cp:revision>2</cp:revision>
  <dcterms:created xsi:type="dcterms:W3CDTF">2020-06-20T01:46:40Z</dcterms:created>
  <dcterms:modified xsi:type="dcterms:W3CDTF">2020-06-20T01:53:15Z</dcterms:modified>
</cp:coreProperties>
</file>